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7.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8.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4"/>
    <p:sldMasterId id="2147483796" r:id="rId5"/>
    <p:sldMasterId id="2147483672" r:id="rId6"/>
    <p:sldMasterId id="2147483785" r:id="rId7"/>
    <p:sldMasterId id="2147483809" r:id="rId8"/>
    <p:sldMasterId id="2147483833" r:id="rId9"/>
    <p:sldMasterId id="2147483763" r:id="rId10"/>
    <p:sldMasterId id="2147483774" r:id="rId11"/>
    <p:sldMasterId id="2147483798" r:id="rId12"/>
  </p:sldMasterIdLst>
  <p:notesMasterIdLst>
    <p:notesMasterId r:id="rId21"/>
  </p:notesMasterIdLst>
  <p:sldIdLst>
    <p:sldId id="332" r:id="rId13"/>
    <p:sldId id="342" r:id="rId14"/>
    <p:sldId id="340" r:id="rId15"/>
    <p:sldId id="334" r:id="rId16"/>
    <p:sldId id="335" r:id="rId17"/>
    <p:sldId id="336" r:id="rId18"/>
    <p:sldId id="337" r:id="rId19"/>
    <p:sldId id="338"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Axcell" initials="SA" lastIdx="2" clrIdx="0">
    <p:extLst>
      <p:ext uri="{19B8F6BF-5375-455C-9EA6-DF929625EA0E}">
        <p15:presenceInfo xmlns:p15="http://schemas.microsoft.com/office/powerpoint/2012/main" userId="S::scotta@annehollandventures.com::467180fd-a98c-4cb7-bbee-a6c0363593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A3"/>
    <a:srgbClr val="F1AD30"/>
    <a:srgbClr val="1835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3"/>
    <p:restoredTop sz="94577"/>
  </p:normalViewPr>
  <p:slideViewPr>
    <p:cSldViewPr snapToGrid="0">
      <p:cViewPr varScale="1">
        <p:scale>
          <a:sx n="90" d="100"/>
          <a:sy n="90" d="100"/>
        </p:scale>
        <p:origin x="3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Rivera" userId="6f52f4d3-30aa-433a-9249-d99478cf0b59" providerId="ADAL" clId="{5B3A360F-6630-4D22-8816-1DB34A78F7E9}"/>
    <pc:docChg chg="undo custSel addSld delSld modSld sldOrd modMainMaster">
      <pc:chgData name="Adam Rivera" userId="6f52f4d3-30aa-433a-9249-d99478cf0b59" providerId="ADAL" clId="{5B3A360F-6630-4D22-8816-1DB34A78F7E9}" dt="2022-01-13T21:26:06.242" v="177" actId="20577"/>
      <pc:docMkLst>
        <pc:docMk/>
      </pc:docMkLst>
      <pc:sldChg chg="addSp delSp modSp del mod">
        <pc:chgData name="Adam Rivera" userId="6f52f4d3-30aa-433a-9249-d99478cf0b59" providerId="ADAL" clId="{5B3A360F-6630-4D22-8816-1DB34A78F7E9}" dt="2022-01-12T16:33:45.838" v="73" actId="47"/>
        <pc:sldMkLst>
          <pc:docMk/>
          <pc:sldMk cId="3645080372" sldId="333"/>
        </pc:sldMkLst>
        <pc:spChg chg="add mod">
          <ac:chgData name="Adam Rivera" userId="6f52f4d3-30aa-433a-9249-d99478cf0b59" providerId="ADAL" clId="{5B3A360F-6630-4D22-8816-1DB34A78F7E9}" dt="2022-01-12T16:28:43.859" v="39"/>
          <ac:spMkLst>
            <pc:docMk/>
            <pc:sldMk cId="3645080372" sldId="333"/>
            <ac:spMk id="2" creationId="{D850AC30-FD88-4F6D-9E0B-4625DE600273}"/>
          </ac:spMkLst>
        </pc:spChg>
        <pc:picChg chg="add del">
          <ac:chgData name="Adam Rivera" userId="6f52f4d3-30aa-433a-9249-d99478cf0b59" providerId="ADAL" clId="{5B3A360F-6630-4D22-8816-1DB34A78F7E9}" dt="2022-01-12T16:29:17.981" v="41" actId="478"/>
          <ac:picMkLst>
            <pc:docMk/>
            <pc:sldMk cId="3645080372" sldId="333"/>
            <ac:picMk id="3" creationId="{B46187D3-6CE7-4989-BAB8-CCD7E1D251B0}"/>
          </ac:picMkLst>
        </pc:picChg>
      </pc:sldChg>
      <pc:sldChg chg="delSp modSp new del mod ord">
        <pc:chgData name="Adam Rivera" userId="6f52f4d3-30aa-433a-9249-d99478cf0b59" providerId="ADAL" clId="{5B3A360F-6630-4D22-8816-1DB34A78F7E9}" dt="2022-01-12T16:32:57.329" v="45" actId="47"/>
        <pc:sldMkLst>
          <pc:docMk/>
          <pc:sldMk cId="1044545761" sldId="339"/>
        </pc:sldMkLst>
        <pc:spChg chg="mod">
          <ac:chgData name="Adam Rivera" userId="6f52f4d3-30aa-433a-9249-d99478cf0b59" providerId="ADAL" clId="{5B3A360F-6630-4D22-8816-1DB34A78F7E9}" dt="2022-01-12T16:26:30.853" v="36" actId="14100"/>
          <ac:spMkLst>
            <pc:docMk/>
            <pc:sldMk cId="1044545761" sldId="339"/>
            <ac:spMk id="2" creationId="{A02C292B-6231-4950-BAE9-07541F0D3F88}"/>
          </ac:spMkLst>
        </pc:spChg>
        <pc:spChg chg="del">
          <ac:chgData name="Adam Rivera" userId="6f52f4d3-30aa-433a-9249-d99478cf0b59" providerId="ADAL" clId="{5B3A360F-6630-4D22-8816-1DB34A78F7E9}" dt="2022-01-12T16:25:43.238" v="2" actId="478"/>
          <ac:spMkLst>
            <pc:docMk/>
            <pc:sldMk cId="1044545761" sldId="339"/>
            <ac:spMk id="3" creationId="{D2E0FC85-C294-4E58-ADF4-ADC2559D951C}"/>
          </ac:spMkLst>
        </pc:spChg>
        <pc:spChg chg="del">
          <ac:chgData name="Adam Rivera" userId="6f52f4d3-30aa-433a-9249-d99478cf0b59" providerId="ADAL" clId="{5B3A360F-6630-4D22-8816-1DB34A78F7E9}" dt="2022-01-12T16:25:46.620" v="4" actId="478"/>
          <ac:spMkLst>
            <pc:docMk/>
            <pc:sldMk cId="1044545761" sldId="339"/>
            <ac:spMk id="4" creationId="{3991B62C-AC59-429C-BF1D-FBC24E88EDA9}"/>
          </ac:spMkLst>
        </pc:spChg>
        <pc:spChg chg="del">
          <ac:chgData name="Adam Rivera" userId="6f52f4d3-30aa-433a-9249-d99478cf0b59" providerId="ADAL" clId="{5B3A360F-6630-4D22-8816-1DB34A78F7E9}" dt="2022-01-12T16:25:50.677" v="6" actId="478"/>
          <ac:spMkLst>
            <pc:docMk/>
            <pc:sldMk cId="1044545761" sldId="339"/>
            <ac:spMk id="5" creationId="{E45EE767-B83C-48A7-B552-323F67B3FADF}"/>
          </ac:spMkLst>
        </pc:spChg>
        <pc:spChg chg="del">
          <ac:chgData name="Adam Rivera" userId="6f52f4d3-30aa-433a-9249-d99478cf0b59" providerId="ADAL" clId="{5B3A360F-6630-4D22-8816-1DB34A78F7E9}" dt="2022-01-12T16:25:53.603" v="8" actId="478"/>
          <ac:spMkLst>
            <pc:docMk/>
            <pc:sldMk cId="1044545761" sldId="339"/>
            <ac:spMk id="6" creationId="{B5C358C5-4061-4DD7-A503-887EFAF3FDE9}"/>
          </ac:spMkLst>
        </pc:spChg>
        <pc:spChg chg="del">
          <ac:chgData name="Adam Rivera" userId="6f52f4d3-30aa-433a-9249-d99478cf0b59" providerId="ADAL" clId="{5B3A360F-6630-4D22-8816-1DB34A78F7E9}" dt="2022-01-12T16:25:42.216" v="1" actId="478"/>
          <ac:spMkLst>
            <pc:docMk/>
            <pc:sldMk cId="1044545761" sldId="339"/>
            <ac:spMk id="7" creationId="{92471BBA-A40F-4CCE-BBD0-349B0C1DB099}"/>
          </ac:spMkLst>
        </pc:spChg>
        <pc:spChg chg="del">
          <ac:chgData name="Adam Rivera" userId="6f52f4d3-30aa-433a-9249-d99478cf0b59" providerId="ADAL" clId="{5B3A360F-6630-4D22-8816-1DB34A78F7E9}" dt="2022-01-12T16:25:44.393" v="3" actId="478"/>
          <ac:spMkLst>
            <pc:docMk/>
            <pc:sldMk cId="1044545761" sldId="339"/>
            <ac:spMk id="8" creationId="{6DCE830E-D758-4B58-9D27-589908E66240}"/>
          </ac:spMkLst>
        </pc:spChg>
        <pc:spChg chg="del">
          <ac:chgData name="Adam Rivera" userId="6f52f4d3-30aa-433a-9249-d99478cf0b59" providerId="ADAL" clId="{5B3A360F-6630-4D22-8816-1DB34A78F7E9}" dt="2022-01-12T16:25:48.744" v="5" actId="478"/>
          <ac:spMkLst>
            <pc:docMk/>
            <pc:sldMk cId="1044545761" sldId="339"/>
            <ac:spMk id="9" creationId="{5CAAE994-03FD-44DE-9B10-454A07CC349E}"/>
          </ac:spMkLst>
        </pc:spChg>
        <pc:spChg chg="del">
          <ac:chgData name="Adam Rivera" userId="6f52f4d3-30aa-433a-9249-d99478cf0b59" providerId="ADAL" clId="{5B3A360F-6630-4D22-8816-1DB34A78F7E9}" dt="2022-01-12T16:25:52.568" v="7" actId="478"/>
          <ac:spMkLst>
            <pc:docMk/>
            <pc:sldMk cId="1044545761" sldId="339"/>
            <ac:spMk id="10" creationId="{00555C55-4C4B-43FF-9BDF-2120A3FFCD31}"/>
          </ac:spMkLst>
        </pc:spChg>
      </pc:sldChg>
      <pc:sldChg chg="addSp modSp new mod">
        <pc:chgData name="Adam Rivera" userId="6f52f4d3-30aa-433a-9249-d99478cf0b59" providerId="ADAL" clId="{5B3A360F-6630-4D22-8816-1DB34A78F7E9}" dt="2022-01-12T16:34:28.583" v="126" actId="1076"/>
        <pc:sldMkLst>
          <pc:docMk/>
          <pc:sldMk cId="903124723" sldId="340"/>
        </pc:sldMkLst>
        <pc:spChg chg="mod">
          <ac:chgData name="Adam Rivera" userId="6f52f4d3-30aa-433a-9249-d99478cf0b59" providerId="ADAL" clId="{5B3A360F-6630-4D22-8816-1DB34A78F7E9}" dt="2022-01-12T16:33:31.523" v="71" actId="14100"/>
          <ac:spMkLst>
            <pc:docMk/>
            <pc:sldMk cId="903124723" sldId="340"/>
            <ac:spMk id="2" creationId="{828F1490-69D0-4EBC-AE1E-91FFEB890DFD}"/>
          </ac:spMkLst>
        </pc:spChg>
        <pc:spChg chg="mod">
          <ac:chgData name="Adam Rivera" userId="6f52f4d3-30aa-433a-9249-d99478cf0b59" providerId="ADAL" clId="{5B3A360F-6630-4D22-8816-1DB34A78F7E9}" dt="2022-01-12T16:33:42.430" v="72" actId="1076"/>
          <ac:spMkLst>
            <pc:docMk/>
            <pc:sldMk cId="903124723" sldId="340"/>
            <ac:spMk id="3" creationId="{F6DA20FA-5F48-4FAD-AB49-3AEA47CD51BD}"/>
          </ac:spMkLst>
        </pc:spChg>
        <pc:spChg chg="add mod">
          <ac:chgData name="Adam Rivera" userId="6f52f4d3-30aa-433a-9249-d99478cf0b59" providerId="ADAL" clId="{5B3A360F-6630-4D22-8816-1DB34A78F7E9}" dt="2022-01-12T16:34:28.583" v="126" actId="1076"/>
          <ac:spMkLst>
            <pc:docMk/>
            <pc:sldMk cId="903124723" sldId="340"/>
            <ac:spMk id="4" creationId="{04411136-FD2C-47C1-B352-0C75DD68BB87}"/>
          </ac:spMkLst>
        </pc:spChg>
      </pc:sldChg>
      <pc:sldChg chg="new del">
        <pc:chgData name="Adam Rivera" userId="6f52f4d3-30aa-433a-9249-d99478cf0b59" providerId="ADAL" clId="{5B3A360F-6630-4D22-8816-1DB34A78F7E9}" dt="2022-01-12T16:28:37.748" v="38" actId="2696"/>
        <pc:sldMkLst>
          <pc:docMk/>
          <pc:sldMk cId="3188841925" sldId="340"/>
        </pc:sldMkLst>
      </pc:sldChg>
      <pc:sldChg chg="new del ord">
        <pc:chgData name="Adam Rivera" userId="6f52f4d3-30aa-433a-9249-d99478cf0b59" providerId="ADAL" clId="{5B3A360F-6630-4D22-8816-1DB34A78F7E9}" dt="2022-01-12T16:55:43.196" v="131" actId="47"/>
        <pc:sldMkLst>
          <pc:docMk/>
          <pc:sldMk cId="876316943" sldId="341"/>
        </pc:sldMkLst>
      </pc:sldChg>
      <pc:sldChg chg="addSp modSp new mod">
        <pc:chgData name="Adam Rivera" userId="6f52f4d3-30aa-433a-9249-d99478cf0b59" providerId="ADAL" clId="{5B3A360F-6630-4D22-8816-1DB34A78F7E9}" dt="2022-01-13T21:26:06.242" v="177" actId="20577"/>
        <pc:sldMkLst>
          <pc:docMk/>
          <pc:sldMk cId="3815676566" sldId="342"/>
        </pc:sldMkLst>
        <pc:spChg chg="add mod">
          <ac:chgData name="Adam Rivera" userId="6f52f4d3-30aa-433a-9249-d99478cf0b59" providerId="ADAL" clId="{5B3A360F-6630-4D22-8816-1DB34A78F7E9}" dt="2022-01-12T16:55:50.145" v="133" actId="20577"/>
          <ac:spMkLst>
            <pc:docMk/>
            <pc:sldMk cId="3815676566" sldId="342"/>
            <ac:spMk id="2" creationId="{76A08D1A-F95E-4B86-84BC-387D09FC1789}"/>
          </ac:spMkLst>
        </pc:spChg>
        <pc:spChg chg="add mod">
          <ac:chgData name="Adam Rivera" userId="6f52f4d3-30aa-433a-9249-d99478cf0b59" providerId="ADAL" clId="{5B3A360F-6630-4D22-8816-1DB34A78F7E9}" dt="2022-01-13T21:26:06.242" v="177" actId="20577"/>
          <ac:spMkLst>
            <pc:docMk/>
            <pc:sldMk cId="3815676566" sldId="342"/>
            <ac:spMk id="3" creationId="{2707A178-EBA7-4D04-9FFE-64C4CCE1C779}"/>
          </ac:spMkLst>
        </pc:spChg>
        <pc:spChg chg="add mod">
          <ac:chgData name="Adam Rivera" userId="6f52f4d3-30aa-433a-9249-d99478cf0b59" providerId="ADAL" clId="{5B3A360F-6630-4D22-8816-1DB34A78F7E9}" dt="2022-01-12T16:59:20.609" v="166" actId="20577"/>
          <ac:spMkLst>
            <pc:docMk/>
            <pc:sldMk cId="3815676566" sldId="342"/>
            <ac:spMk id="4" creationId="{2C9C7F56-8AC2-449B-8432-F635060CECB1}"/>
          </ac:spMkLst>
        </pc:spChg>
      </pc:sldChg>
      <pc:sldMasterChg chg="modSldLayout">
        <pc:chgData name="Adam Rivera" userId="6f52f4d3-30aa-433a-9249-d99478cf0b59" providerId="ADAL" clId="{5B3A360F-6630-4D22-8816-1DB34A78F7E9}" dt="2022-01-12T16:32:44.246" v="43" actId="1076"/>
        <pc:sldMasterMkLst>
          <pc:docMk/>
          <pc:sldMasterMk cId="2048230907" sldId="2147483672"/>
        </pc:sldMasterMkLst>
        <pc:sldLayoutChg chg="addSp modSp mod">
          <pc:chgData name="Adam Rivera" userId="6f52f4d3-30aa-433a-9249-d99478cf0b59" providerId="ADAL" clId="{5B3A360F-6630-4D22-8816-1DB34A78F7E9}" dt="2022-01-12T16:32:44.246" v="43" actId="1076"/>
          <pc:sldLayoutMkLst>
            <pc:docMk/>
            <pc:sldMasterMk cId="2048230907" sldId="2147483672"/>
            <pc:sldLayoutMk cId="710733521" sldId="2147483678"/>
          </pc:sldLayoutMkLst>
          <pc:spChg chg="add mod">
            <ac:chgData name="Adam Rivera" userId="6f52f4d3-30aa-433a-9249-d99478cf0b59" providerId="ADAL" clId="{5B3A360F-6630-4D22-8816-1DB34A78F7E9}" dt="2022-01-12T16:32:44.246" v="43" actId="1076"/>
            <ac:spMkLst>
              <pc:docMk/>
              <pc:sldMasterMk cId="2048230907" sldId="2147483672"/>
              <pc:sldLayoutMk cId="710733521" sldId="2147483678"/>
              <ac:spMk id="3" creationId="{31FCCF61-C523-4C55-8DFC-FE640E76FAE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E4A18-5340-470F-937C-617ABC151752}" type="datetimeFigureOut">
              <a:rPr lang="en-US"/>
              <a:t>1/13/2022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8FEF2-EA76-45C1-A0DC-D296789C64CF}" type="slidenum">
              <a:rPr lang="en-US"/>
              <a:t>‹#›</a:t>
            </a:fld>
            <a:endParaRPr lang="en-US"/>
          </a:p>
        </p:txBody>
      </p:sp>
    </p:spTree>
    <p:extLst>
      <p:ext uri="{BB962C8B-B14F-4D97-AF65-F5344CB8AC3E}">
        <p14:creationId xmlns:p14="http://schemas.microsoft.com/office/powerpoint/2010/main" val="109109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529B-4958-F94A-A07A-AD972B91442C}"/>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EE05C-7872-1642-BBF2-80D67A0BE60C}"/>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F4453A-E78A-EC4A-9638-12623E8CDD47}"/>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5" name="Footer Placeholder 4">
            <a:extLst>
              <a:ext uri="{FF2B5EF4-FFF2-40B4-BE49-F238E27FC236}">
                <a16:creationId xmlns:a16="http://schemas.microsoft.com/office/drawing/2014/main" id="{8604C9E4-6771-0A4A-824C-F3B66E1D2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F9F72-DC6F-524C-9E5E-F37C819A3829}"/>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41733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8E09-C055-9F46-95D1-3145A67005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C8775C-4CF0-D049-AC5F-9FC6B8EB77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EF8B5-22BB-F244-BE7D-A3DCEDBC2193}"/>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5" name="Footer Placeholder 4">
            <a:extLst>
              <a:ext uri="{FF2B5EF4-FFF2-40B4-BE49-F238E27FC236}">
                <a16:creationId xmlns:a16="http://schemas.microsoft.com/office/drawing/2014/main" id="{2B2030C8-7A02-F843-A801-78F2C4DB8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35795-F5C2-4A4C-A64F-4BC0EF55B31C}"/>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2472563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0FB56E-6882-CE4E-8D67-52F966E54091}"/>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19037C-D226-7E42-848D-ABFEC9042D80}"/>
              </a:ext>
            </a:extLst>
          </p:cNvPr>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2C131-E95A-FF40-81DB-2458A978F46D}"/>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5" name="Footer Placeholder 4">
            <a:extLst>
              <a:ext uri="{FF2B5EF4-FFF2-40B4-BE49-F238E27FC236}">
                <a16:creationId xmlns:a16="http://schemas.microsoft.com/office/drawing/2014/main" id="{0AEECED4-186D-274E-9213-578B96C34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4BBC5-966F-E941-A59A-45188DE056F8}"/>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781600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D742B1-1183-C345-9F13-4C91A2764835}"/>
              </a:ext>
            </a:extLst>
          </p:cNvPr>
          <p:cNvSpPr>
            <a:spLocks noGrp="1"/>
          </p:cNvSpPr>
          <p:nvPr>
            <p:ph type="title"/>
          </p:nvPr>
        </p:nvSpPr>
        <p:spPr>
          <a:xfrm>
            <a:off x="628650" y="2887208"/>
            <a:ext cx="7886700" cy="993775"/>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996290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5754-B43E-4323-BEAC-9BA392D43004}"/>
              </a:ext>
            </a:extLst>
          </p:cNvPr>
          <p:cNvSpPr>
            <a:spLocks noGrp="1"/>
          </p:cNvSpPr>
          <p:nvPr>
            <p:ph type="ctrTitle"/>
          </p:nvPr>
        </p:nvSpPr>
        <p:spPr>
          <a:xfrm>
            <a:off x="1143000" y="841375"/>
            <a:ext cx="6858000" cy="1790700"/>
          </a:xfrm>
          <a:prstGeom prst="rect">
            <a:avLst/>
          </a:prstGeom>
        </p:spPr>
        <p:txBody>
          <a:bodyPr anchor="b"/>
          <a:lstStyle>
            <a:lvl1pPr algn="ctr">
              <a:defRPr sz="6000">
                <a:solidFill>
                  <a:srgbClr val="18355E"/>
                </a:solidFill>
              </a:defRPr>
            </a:lvl1pPr>
          </a:lstStyle>
          <a:p>
            <a:r>
              <a:rPr lang="en-US"/>
              <a:t>Click to edit Master title style</a:t>
            </a:r>
          </a:p>
        </p:txBody>
      </p:sp>
      <p:sp>
        <p:nvSpPr>
          <p:cNvPr id="3" name="Subtitle 2">
            <a:extLst>
              <a:ext uri="{FF2B5EF4-FFF2-40B4-BE49-F238E27FC236}">
                <a16:creationId xmlns:a16="http://schemas.microsoft.com/office/drawing/2014/main" id="{EF561971-80ED-4015-A5CF-A62063CBC3A0}"/>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08944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CD0A-4C40-4E14-AD29-A9BB52DC9807}"/>
              </a:ext>
            </a:extLst>
          </p:cNvPr>
          <p:cNvSpPr>
            <a:spLocks noGrp="1"/>
          </p:cNvSpPr>
          <p:nvPr>
            <p:ph type="title"/>
          </p:nvPr>
        </p:nvSpPr>
        <p:spPr>
          <a:xfrm>
            <a:off x="628650" y="971600"/>
            <a:ext cx="7886700" cy="610322"/>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09DD17-4137-42A1-8525-269B81E1E3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874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C34C-D0D6-4C31-A2F3-FE4128270AC2}"/>
              </a:ext>
            </a:extLst>
          </p:cNvPr>
          <p:cNvSpPr>
            <a:spLocks noGrp="1"/>
          </p:cNvSpPr>
          <p:nvPr>
            <p:ph type="title"/>
          </p:nvPr>
        </p:nvSpPr>
        <p:spPr>
          <a:xfrm>
            <a:off x="623888" y="1282700"/>
            <a:ext cx="7886700" cy="2139950"/>
          </a:xfrm>
          <a:prstGeom prst="rect">
            <a:avLst/>
          </a:prstGeom>
        </p:spPr>
        <p:txBody>
          <a:bodyPr anchor="b">
            <a:normAutofit/>
          </a:bodyPr>
          <a:lstStyle>
            <a:lvl1pPr>
              <a:defRPr sz="48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B4C632C4-DA3F-4245-8A4C-58FA7797AF32}"/>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5017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255-E9AC-4C2E-983D-B0CA6AC5160D}"/>
              </a:ext>
            </a:extLst>
          </p:cNvPr>
          <p:cNvSpPr>
            <a:spLocks noGrp="1"/>
          </p:cNvSpPr>
          <p:nvPr>
            <p:ph type="title"/>
          </p:nvPr>
        </p:nvSpPr>
        <p:spPr>
          <a:xfrm>
            <a:off x="628650" y="912421"/>
            <a:ext cx="7886700" cy="617249"/>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33EFB97-83BE-433E-B5BB-854AF3A5EE3D}"/>
              </a:ext>
            </a:extLst>
          </p:cNvPr>
          <p:cNvSpPr>
            <a:spLocks noGrp="1"/>
          </p:cNvSpPr>
          <p:nvPr>
            <p:ph sz="half" idx="1"/>
          </p:nvPr>
        </p:nvSpPr>
        <p:spPr>
          <a:xfrm>
            <a:off x="628650"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4EFB4-7928-45EC-BEAA-F99B4B593F77}"/>
              </a:ext>
            </a:extLst>
          </p:cNvPr>
          <p:cNvSpPr>
            <a:spLocks noGrp="1"/>
          </p:cNvSpPr>
          <p:nvPr>
            <p:ph sz="half" idx="2"/>
          </p:nvPr>
        </p:nvSpPr>
        <p:spPr>
          <a:xfrm>
            <a:off x="4648200"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0707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0DA6-552E-4DFE-9023-D5C8748717EA}"/>
              </a:ext>
            </a:extLst>
          </p:cNvPr>
          <p:cNvSpPr>
            <a:spLocks noGrp="1"/>
          </p:cNvSpPr>
          <p:nvPr>
            <p:ph type="title"/>
          </p:nvPr>
        </p:nvSpPr>
        <p:spPr>
          <a:xfrm>
            <a:off x="630238" y="910111"/>
            <a:ext cx="7886700" cy="568758"/>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DCEF5F0F-FA96-4747-A204-7822370573D5}"/>
              </a:ext>
            </a:extLst>
          </p:cNvPr>
          <p:cNvSpPr>
            <a:spLocks noGrp="1"/>
          </p:cNvSpPr>
          <p:nvPr>
            <p:ph type="body" idx="1"/>
          </p:nvPr>
        </p:nvSpPr>
        <p:spPr>
          <a:xfrm>
            <a:off x="630238" y="1470931"/>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CA322B-7D8F-412B-9B73-31669151BA9F}"/>
              </a:ext>
            </a:extLst>
          </p:cNvPr>
          <p:cNvSpPr>
            <a:spLocks noGrp="1"/>
          </p:cNvSpPr>
          <p:nvPr>
            <p:ph sz="half" idx="2"/>
          </p:nvPr>
        </p:nvSpPr>
        <p:spPr>
          <a:xfrm>
            <a:off x="630238" y="2090056"/>
            <a:ext cx="3868737"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8F2D0-3831-4EFC-9F5D-FED70C6A4BD3}"/>
              </a:ext>
            </a:extLst>
          </p:cNvPr>
          <p:cNvSpPr>
            <a:spLocks noGrp="1"/>
          </p:cNvSpPr>
          <p:nvPr>
            <p:ph type="body" sz="quarter" idx="3"/>
          </p:nvPr>
        </p:nvSpPr>
        <p:spPr>
          <a:xfrm>
            <a:off x="4629150" y="1470931"/>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D31A2-F183-4EA0-9E3B-02FAAEDD66B6}"/>
              </a:ext>
            </a:extLst>
          </p:cNvPr>
          <p:cNvSpPr>
            <a:spLocks noGrp="1"/>
          </p:cNvSpPr>
          <p:nvPr>
            <p:ph sz="quarter" idx="4"/>
          </p:nvPr>
        </p:nvSpPr>
        <p:spPr>
          <a:xfrm>
            <a:off x="4629150" y="2090056"/>
            <a:ext cx="3887788"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104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49E4-23AF-4021-9A25-362EC136C475}"/>
              </a:ext>
            </a:extLst>
          </p:cNvPr>
          <p:cNvSpPr>
            <a:spLocks noGrp="1"/>
          </p:cNvSpPr>
          <p:nvPr>
            <p:ph type="title"/>
          </p:nvPr>
        </p:nvSpPr>
        <p:spPr>
          <a:xfrm>
            <a:off x="628650" y="924494"/>
            <a:ext cx="7886700" cy="596468"/>
          </a:xfrm>
          <a:prstGeom prst="rect">
            <a:avLst/>
          </a:prstGeom>
        </p:spPr>
        <p:txBody>
          <a:bodyPr>
            <a:noAutofit/>
          </a:bodyPr>
          <a:lstStyle>
            <a:lvl1pPr>
              <a:defRPr sz="3600" b="1">
                <a:solidFill>
                  <a:srgbClr val="18355E"/>
                </a:solidFill>
              </a:defRPr>
            </a:lvl1pPr>
          </a:lstStyle>
          <a:p>
            <a:r>
              <a:rPr lang="en-US" dirty="0"/>
              <a:t>Click to edit Master title style</a:t>
            </a:r>
          </a:p>
        </p:txBody>
      </p:sp>
      <p:sp>
        <p:nvSpPr>
          <p:cNvPr id="3" name="Picture Placeholder 3">
            <a:extLst>
              <a:ext uri="{FF2B5EF4-FFF2-40B4-BE49-F238E27FC236}">
                <a16:creationId xmlns:a16="http://schemas.microsoft.com/office/drawing/2014/main" id="{31FCCF61-C523-4C55-8DFC-FE640E76FAEB}"/>
              </a:ext>
            </a:extLst>
          </p:cNvPr>
          <p:cNvSpPr>
            <a:spLocks noGrp="1"/>
          </p:cNvSpPr>
          <p:nvPr>
            <p:ph type="pic" sz="quarter" idx="21"/>
          </p:nvPr>
        </p:nvSpPr>
        <p:spPr>
          <a:xfrm>
            <a:off x="3511784" y="1991304"/>
            <a:ext cx="1879244" cy="1904699"/>
          </a:xfrm>
        </p:spPr>
      </p:sp>
    </p:spTree>
    <p:extLst>
      <p:ext uri="{BB962C8B-B14F-4D97-AF65-F5344CB8AC3E}">
        <p14:creationId xmlns:p14="http://schemas.microsoft.com/office/powerpoint/2010/main" val="710733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7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20FDB-0202-AA43-9A71-74A347FC9A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D0EF8C-0D46-364C-A1C3-3184274512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6A5FC-2477-0244-8DA7-4333ED64D6F8}"/>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5" name="Footer Placeholder 4">
            <a:extLst>
              <a:ext uri="{FF2B5EF4-FFF2-40B4-BE49-F238E27FC236}">
                <a16:creationId xmlns:a16="http://schemas.microsoft.com/office/drawing/2014/main" id="{8F34ECD7-6D58-9B4F-9A64-2862BA7E1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0192F-3FCC-8446-8DFC-8861CA6F8627}"/>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108878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37CE-8AA9-44BA-B1DC-CE67B2743C81}"/>
              </a:ext>
            </a:extLst>
          </p:cNvPr>
          <p:cNvSpPr>
            <a:spLocks noGrp="1"/>
          </p:cNvSpPr>
          <p:nvPr>
            <p:ph type="title"/>
          </p:nvPr>
        </p:nvSpPr>
        <p:spPr>
          <a:xfrm>
            <a:off x="627062" y="984069"/>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30843D2-7A45-4A5F-AFE3-5AB7807C0EB3}"/>
              </a:ext>
            </a:extLst>
          </p:cNvPr>
          <p:cNvSpPr>
            <a:spLocks noGrp="1"/>
          </p:cNvSpPr>
          <p:nvPr>
            <p:ph idx="1"/>
          </p:nvPr>
        </p:nvSpPr>
        <p:spPr>
          <a:xfrm>
            <a:off x="3887788" y="984069"/>
            <a:ext cx="4629150" cy="3419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396B8D-A95A-4E72-8665-94E8D980D0DB}"/>
              </a:ext>
            </a:extLst>
          </p:cNvPr>
          <p:cNvSpPr>
            <a:spLocks noGrp="1"/>
          </p:cNvSpPr>
          <p:nvPr>
            <p:ph type="body" sz="half" idx="2"/>
          </p:nvPr>
        </p:nvSpPr>
        <p:spPr>
          <a:xfrm>
            <a:off x="630238" y="1793966"/>
            <a:ext cx="2949575" cy="26081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16305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DC20-E81A-48AA-8B8B-345DF1FF1EC2}"/>
              </a:ext>
            </a:extLst>
          </p:cNvPr>
          <p:cNvSpPr>
            <a:spLocks noGrp="1"/>
          </p:cNvSpPr>
          <p:nvPr>
            <p:ph type="title"/>
          </p:nvPr>
        </p:nvSpPr>
        <p:spPr>
          <a:xfrm>
            <a:off x="627062" y="1105488"/>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68A477C-465A-44BC-91DE-14D2294A13CE}"/>
              </a:ext>
            </a:extLst>
          </p:cNvPr>
          <p:cNvSpPr>
            <a:spLocks noGrp="1"/>
          </p:cNvSpPr>
          <p:nvPr>
            <p:ph type="pic" idx="1"/>
          </p:nvPr>
        </p:nvSpPr>
        <p:spPr>
          <a:xfrm>
            <a:off x="3887788" y="1105488"/>
            <a:ext cx="4629150" cy="3290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52E2-443B-488E-800C-CA27AF8A7C93}"/>
              </a:ext>
            </a:extLst>
          </p:cNvPr>
          <p:cNvSpPr>
            <a:spLocks noGrp="1"/>
          </p:cNvSpPr>
          <p:nvPr>
            <p:ph type="body" sz="half" idx="2"/>
          </p:nvPr>
        </p:nvSpPr>
        <p:spPr>
          <a:xfrm>
            <a:off x="630238" y="1907176"/>
            <a:ext cx="2949575" cy="24949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466767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sho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EAA3-E04C-4CE4-AA22-1DE695F0E886}"/>
              </a:ext>
            </a:extLst>
          </p:cNvPr>
          <p:cNvSpPr>
            <a:spLocks noGrp="1"/>
          </p:cNvSpPr>
          <p:nvPr>
            <p:ph type="title"/>
          </p:nvPr>
        </p:nvSpPr>
        <p:spPr/>
        <p:txBody>
          <a:bodyPr/>
          <a:lstStyle>
            <a:lvl1pPr>
              <a:defRPr>
                <a:solidFill>
                  <a:srgbClr val="18355E"/>
                </a:solidFill>
              </a:defRPr>
            </a:lvl1pPr>
          </a:lstStyle>
          <a:p>
            <a:r>
              <a:rPr lang="en-US"/>
              <a:t>Click to edit Master title style</a:t>
            </a:r>
          </a:p>
        </p:txBody>
      </p:sp>
      <p:sp>
        <p:nvSpPr>
          <p:cNvPr id="4" name="Oval 3">
            <a:extLst>
              <a:ext uri="{FF2B5EF4-FFF2-40B4-BE49-F238E27FC236}">
                <a16:creationId xmlns:a16="http://schemas.microsoft.com/office/drawing/2014/main" id="{F69D90B5-5F6C-4C58-B3F3-89BE29AAEEBE}"/>
              </a:ext>
            </a:extLst>
          </p:cNvPr>
          <p:cNvSpPr/>
          <p:nvPr userDrawn="1"/>
        </p:nvSpPr>
        <p:spPr>
          <a:xfrm>
            <a:off x="318653"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0EAAA2C-28F1-4D8A-A9EC-CB6CC8D7D457}"/>
              </a:ext>
            </a:extLst>
          </p:cNvPr>
          <p:cNvSpPr/>
          <p:nvPr userDrawn="1"/>
        </p:nvSpPr>
        <p:spPr>
          <a:xfrm>
            <a:off x="2517264"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2B2EE-87AA-435E-9F6C-292C21C60D7E}"/>
              </a:ext>
            </a:extLst>
          </p:cNvPr>
          <p:cNvSpPr/>
          <p:nvPr userDrawn="1"/>
        </p:nvSpPr>
        <p:spPr>
          <a:xfrm>
            <a:off x="4715875"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E72AE11-AD7A-4160-9141-B620661A5DA1}"/>
              </a:ext>
            </a:extLst>
          </p:cNvPr>
          <p:cNvSpPr/>
          <p:nvPr userDrawn="1"/>
        </p:nvSpPr>
        <p:spPr>
          <a:xfrm>
            <a:off x="6914486"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26DBAECF-D4F8-42A1-A0F3-30F0A789B31C}"/>
              </a:ext>
            </a:extLst>
          </p:cNvPr>
          <p:cNvSpPr>
            <a:spLocks noGrp="1"/>
          </p:cNvSpPr>
          <p:nvPr>
            <p:ph type="body" sz="quarter" idx="10"/>
          </p:nvPr>
        </p:nvSpPr>
        <p:spPr>
          <a:xfrm>
            <a:off x="442913" y="2606675"/>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0" name="Text Placeholder 7">
            <a:extLst>
              <a:ext uri="{FF2B5EF4-FFF2-40B4-BE49-F238E27FC236}">
                <a16:creationId xmlns:a16="http://schemas.microsoft.com/office/drawing/2014/main" id="{1F211F6C-0F47-4478-AAB1-8ECC6D175AE8}"/>
              </a:ext>
            </a:extLst>
          </p:cNvPr>
          <p:cNvSpPr>
            <a:spLocks noGrp="1"/>
          </p:cNvSpPr>
          <p:nvPr>
            <p:ph type="body" sz="quarter" idx="11"/>
          </p:nvPr>
        </p:nvSpPr>
        <p:spPr>
          <a:xfrm>
            <a:off x="2624176" y="2653700"/>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1" name="Text Placeholder 7">
            <a:extLst>
              <a:ext uri="{FF2B5EF4-FFF2-40B4-BE49-F238E27FC236}">
                <a16:creationId xmlns:a16="http://schemas.microsoft.com/office/drawing/2014/main" id="{C6402F21-7D1E-4945-B433-2DD1E9B8AF53}"/>
              </a:ext>
            </a:extLst>
          </p:cNvPr>
          <p:cNvSpPr>
            <a:spLocks noGrp="1"/>
          </p:cNvSpPr>
          <p:nvPr>
            <p:ph type="body" sz="quarter" idx="12"/>
          </p:nvPr>
        </p:nvSpPr>
        <p:spPr>
          <a:xfrm>
            <a:off x="4822787" y="263119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2" name="Text Placeholder 7">
            <a:extLst>
              <a:ext uri="{FF2B5EF4-FFF2-40B4-BE49-F238E27FC236}">
                <a16:creationId xmlns:a16="http://schemas.microsoft.com/office/drawing/2014/main" id="{C7C59549-AD3C-4C91-97C5-98ADEA6181CE}"/>
              </a:ext>
            </a:extLst>
          </p:cNvPr>
          <p:cNvSpPr>
            <a:spLocks noGrp="1"/>
          </p:cNvSpPr>
          <p:nvPr>
            <p:ph type="body" sz="quarter" idx="13"/>
          </p:nvPr>
        </p:nvSpPr>
        <p:spPr>
          <a:xfrm>
            <a:off x="7052037" y="262108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17" name="Text Placeholder 7">
            <a:extLst>
              <a:ext uri="{FF2B5EF4-FFF2-40B4-BE49-F238E27FC236}">
                <a16:creationId xmlns:a16="http://schemas.microsoft.com/office/drawing/2014/main" id="{39F58B95-7417-4D41-9F74-650EBB1985EF}"/>
              </a:ext>
            </a:extLst>
          </p:cNvPr>
          <p:cNvSpPr>
            <a:spLocks noGrp="1"/>
          </p:cNvSpPr>
          <p:nvPr>
            <p:ph type="body" sz="quarter" idx="14"/>
          </p:nvPr>
        </p:nvSpPr>
        <p:spPr>
          <a:xfrm>
            <a:off x="442913"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18" name="Text Placeholder 7">
            <a:extLst>
              <a:ext uri="{FF2B5EF4-FFF2-40B4-BE49-F238E27FC236}">
                <a16:creationId xmlns:a16="http://schemas.microsoft.com/office/drawing/2014/main" id="{5E3BC6C0-AACC-F044-900A-E8FC2F3C2893}"/>
              </a:ext>
            </a:extLst>
          </p:cNvPr>
          <p:cNvSpPr>
            <a:spLocks noGrp="1"/>
          </p:cNvSpPr>
          <p:nvPr>
            <p:ph type="body" sz="quarter" idx="15"/>
          </p:nvPr>
        </p:nvSpPr>
        <p:spPr>
          <a:xfrm>
            <a:off x="2620056"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2" name="Text Placeholder 7">
            <a:extLst>
              <a:ext uri="{FF2B5EF4-FFF2-40B4-BE49-F238E27FC236}">
                <a16:creationId xmlns:a16="http://schemas.microsoft.com/office/drawing/2014/main" id="{A26512C6-7A20-9545-AF1E-BB91AB65BE71}"/>
              </a:ext>
            </a:extLst>
          </p:cNvPr>
          <p:cNvSpPr>
            <a:spLocks noGrp="1"/>
          </p:cNvSpPr>
          <p:nvPr>
            <p:ph type="body" sz="quarter" idx="16"/>
          </p:nvPr>
        </p:nvSpPr>
        <p:spPr>
          <a:xfrm>
            <a:off x="4823325"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6" name="Text Placeholder 7">
            <a:extLst>
              <a:ext uri="{FF2B5EF4-FFF2-40B4-BE49-F238E27FC236}">
                <a16:creationId xmlns:a16="http://schemas.microsoft.com/office/drawing/2014/main" id="{F59985BD-9401-5544-8CAF-89C6BD44A87E}"/>
              </a:ext>
            </a:extLst>
          </p:cNvPr>
          <p:cNvSpPr>
            <a:spLocks noGrp="1"/>
          </p:cNvSpPr>
          <p:nvPr>
            <p:ph type="body" sz="quarter" idx="17"/>
          </p:nvPr>
        </p:nvSpPr>
        <p:spPr>
          <a:xfrm>
            <a:off x="7044011"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4173672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5754-B43E-4323-BEAC-9BA392D43004}"/>
              </a:ext>
            </a:extLst>
          </p:cNvPr>
          <p:cNvSpPr>
            <a:spLocks noGrp="1"/>
          </p:cNvSpPr>
          <p:nvPr>
            <p:ph type="ctrTitle"/>
          </p:nvPr>
        </p:nvSpPr>
        <p:spPr>
          <a:xfrm>
            <a:off x="1029712" y="1156963"/>
            <a:ext cx="6858000" cy="1790700"/>
          </a:xfrm>
          <a:prstGeom prst="rect">
            <a:avLst/>
          </a:prstGeom>
        </p:spPr>
        <p:txBody>
          <a:bodyPr anchor="b"/>
          <a:lstStyle>
            <a:lvl1pPr algn="ctr">
              <a:defRPr sz="6000" baseline="0">
                <a:solidFill>
                  <a:srgbClr val="F1AD30"/>
                </a:solidFill>
              </a:defRPr>
            </a:lvl1pPr>
          </a:lstStyle>
          <a:p>
            <a:r>
              <a:rPr lang="en-US"/>
              <a:t>Click to edit Master title style</a:t>
            </a:r>
          </a:p>
        </p:txBody>
      </p:sp>
      <p:sp>
        <p:nvSpPr>
          <p:cNvPr id="3" name="Subtitle 2">
            <a:extLst>
              <a:ext uri="{FF2B5EF4-FFF2-40B4-BE49-F238E27FC236}">
                <a16:creationId xmlns:a16="http://schemas.microsoft.com/office/drawing/2014/main" id="{EF561971-80ED-4015-A5CF-A62063CBC3A0}"/>
              </a:ext>
            </a:extLst>
          </p:cNvPr>
          <p:cNvSpPr>
            <a:spLocks noGrp="1"/>
          </p:cNvSpPr>
          <p:nvPr>
            <p:ph type="subTitle" idx="1"/>
          </p:nvPr>
        </p:nvSpPr>
        <p:spPr>
          <a:xfrm>
            <a:off x="1029712" y="3017513"/>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30785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CD0A-4C40-4E14-AD29-A9BB52DC9807}"/>
              </a:ext>
            </a:extLst>
          </p:cNvPr>
          <p:cNvSpPr>
            <a:spLocks noGrp="1"/>
          </p:cNvSpPr>
          <p:nvPr>
            <p:ph type="title"/>
          </p:nvPr>
        </p:nvSpPr>
        <p:spPr>
          <a:xfrm>
            <a:off x="628650" y="971600"/>
            <a:ext cx="7886700" cy="610322"/>
          </a:xfrm>
          <a:prstGeom prst="rect">
            <a:avLst/>
          </a:prstGeom>
        </p:spPr>
        <p:txBody>
          <a:bodyPr>
            <a:noAutofit/>
          </a:bodyPr>
          <a:lstStyle>
            <a:lvl1pPr>
              <a:defRPr sz="3600" b="1" baseline="0">
                <a:solidFill>
                  <a:srgbClr val="F1AD3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09DD17-4137-42A1-8525-269B81E1E3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3597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C34C-D0D6-4C31-A2F3-FE4128270AC2}"/>
              </a:ext>
            </a:extLst>
          </p:cNvPr>
          <p:cNvSpPr>
            <a:spLocks noGrp="1"/>
          </p:cNvSpPr>
          <p:nvPr>
            <p:ph type="title"/>
          </p:nvPr>
        </p:nvSpPr>
        <p:spPr>
          <a:xfrm>
            <a:off x="623888" y="1282700"/>
            <a:ext cx="7886700" cy="2139950"/>
          </a:xfrm>
          <a:prstGeom prst="rect">
            <a:avLst/>
          </a:prstGeom>
        </p:spPr>
        <p:txBody>
          <a:bodyPr anchor="b">
            <a:normAutofit/>
          </a:bodyPr>
          <a:lstStyle>
            <a:lvl1pPr>
              <a:defRPr sz="4800" b="1" baseline="0">
                <a:solidFill>
                  <a:srgbClr val="F1AD30"/>
                </a:solidFill>
              </a:defRPr>
            </a:lvl1pPr>
          </a:lstStyle>
          <a:p>
            <a:r>
              <a:rPr lang="en-US"/>
              <a:t>Click to edit Master title style</a:t>
            </a:r>
          </a:p>
        </p:txBody>
      </p:sp>
      <p:sp>
        <p:nvSpPr>
          <p:cNvPr id="3" name="Text Placeholder 2">
            <a:extLst>
              <a:ext uri="{FF2B5EF4-FFF2-40B4-BE49-F238E27FC236}">
                <a16:creationId xmlns:a16="http://schemas.microsoft.com/office/drawing/2014/main" id="{B4C632C4-DA3F-4245-8A4C-58FA7797AF32}"/>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7285199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255-E9AC-4C2E-983D-B0CA6AC5160D}"/>
              </a:ext>
            </a:extLst>
          </p:cNvPr>
          <p:cNvSpPr>
            <a:spLocks noGrp="1"/>
          </p:cNvSpPr>
          <p:nvPr>
            <p:ph type="title"/>
          </p:nvPr>
        </p:nvSpPr>
        <p:spPr>
          <a:xfrm>
            <a:off x="628650" y="912421"/>
            <a:ext cx="7886700" cy="617249"/>
          </a:xfrm>
          <a:prstGeom prst="rect">
            <a:avLst/>
          </a:prstGeom>
        </p:spPr>
        <p:txBody>
          <a:bodyPr>
            <a:noAutofit/>
          </a:bodyPr>
          <a:lstStyle>
            <a:lvl1pPr>
              <a:defRPr sz="3600" b="1" baseline="0">
                <a:solidFill>
                  <a:srgbClr val="F1AD3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33EFB97-83BE-433E-B5BB-854AF3A5EE3D}"/>
              </a:ext>
            </a:extLst>
          </p:cNvPr>
          <p:cNvSpPr>
            <a:spLocks noGrp="1"/>
          </p:cNvSpPr>
          <p:nvPr>
            <p:ph sz="half" idx="1"/>
          </p:nvPr>
        </p:nvSpPr>
        <p:spPr>
          <a:xfrm>
            <a:off x="628650"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4EFB4-7928-45EC-BEAA-F99B4B593F77}"/>
              </a:ext>
            </a:extLst>
          </p:cNvPr>
          <p:cNvSpPr>
            <a:spLocks noGrp="1"/>
          </p:cNvSpPr>
          <p:nvPr>
            <p:ph sz="half" idx="2"/>
          </p:nvPr>
        </p:nvSpPr>
        <p:spPr>
          <a:xfrm>
            <a:off x="4648200"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6068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0DA6-552E-4DFE-9023-D5C8748717EA}"/>
              </a:ext>
            </a:extLst>
          </p:cNvPr>
          <p:cNvSpPr>
            <a:spLocks noGrp="1"/>
          </p:cNvSpPr>
          <p:nvPr>
            <p:ph type="title"/>
          </p:nvPr>
        </p:nvSpPr>
        <p:spPr>
          <a:xfrm>
            <a:off x="630238" y="910111"/>
            <a:ext cx="7886700" cy="568758"/>
          </a:xfrm>
          <a:prstGeom prst="rect">
            <a:avLst/>
          </a:prstGeom>
        </p:spPr>
        <p:txBody>
          <a:bodyPr>
            <a:noAutofit/>
          </a:bodyPr>
          <a:lstStyle>
            <a:lvl1pPr>
              <a:defRPr sz="3600" b="1" baseline="0">
                <a:solidFill>
                  <a:srgbClr val="F1AD30"/>
                </a:solidFill>
              </a:defRPr>
            </a:lvl1pPr>
          </a:lstStyle>
          <a:p>
            <a:r>
              <a:rPr lang="en-US"/>
              <a:t>Click to edit Master title style</a:t>
            </a:r>
          </a:p>
        </p:txBody>
      </p:sp>
      <p:sp>
        <p:nvSpPr>
          <p:cNvPr id="3" name="Text Placeholder 2">
            <a:extLst>
              <a:ext uri="{FF2B5EF4-FFF2-40B4-BE49-F238E27FC236}">
                <a16:creationId xmlns:a16="http://schemas.microsoft.com/office/drawing/2014/main" id="{DCEF5F0F-FA96-4747-A204-7822370573D5}"/>
              </a:ext>
            </a:extLst>
          </p:cNvPr>
          <p:cNvSpPr>
            <a:spLocks noGrp="1"/>
          </p:cNvSpPr>
          <p:nvPr>
            <p:ph type="body" idx="1"/>
          </p:nvPr>
        </p:nvSpPr>
        <p:spPr>
          <a:xfrm>
            <a:off x="630238" y="1470931"/>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CA322B-7D8F-412B-9B73-31669151BA9F}"/>
              </a:ext>
            </a:extLst>
          </p:cNvPr>
          <p:cNvSpPr>
            <a:spLocks noGrp="1"/>
          </p:cNvSpPr>
          <p:nvPr>
            <p:ph sz="half" idx="2"/>
          </p:nvPr>
        </p:nvSpPr>
        <p:spPr>
          <a:xfrm>
            <a:off x="630238" y="2090056"/>
            <a:ext cx="3868737"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8F2D0-3831-4EFC-9F5D-FED70C6A4BD3}"/>
              </a:ext>
            </a:extLst>
          </p:cNvPr>
          <p:cNvSpPr>
            <a:spLocks noGrp="1"/>
          </p:cNvSpPr>
          <p:nvPr>
            <p:ph type="body" sz="quarter" idx="3"/>
          </p:nvPr>
        </p:nvSpPr>
        <p:spPr>
          <a:xfrm>
            <a:off x="4629150" y="1470931"/>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D31A2-F183-4EA0-9E3B-02FAAEDD66B6}"/>
              </a:ext>
            </a:extLst>
          </p:cNvPr>
          <p:cNvSpPr>
            <a:spLocks noGrp="1"/>
          </p:cNvSpPr>
          <p:nvPr>
            <p:ph sz="quarter" idx="4"/>
          </p:nvPr>
        </p:nvSpPr>
        <p:spPr>
          <a:xfrm>
            <a:off x="4629150" y="2090056"/>
            <a:ext cx="3887788"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59993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49E4-23AF-4021-9A25-362EC136C475}"/>
              </a:ext>
            </a:extLst>
          </p:cNvPr>
          <p:cNvSpPr>
            <a:spLocks noGrp="1"/>
          </p:cNvSpPr>
          <p:nvPr>
            <p:ph type="title"/>
          </p:nvPr>
        </p:nvSpPr>
        <p:spPr>
          <a:xfrm>
            <a:off x="628650" y="924494"/>
            <a:ext cx="7886700" cy="596468"/>
          </a:xfrm>
          <a:prstGeom prst="rect">
            <a:avLst/>
          </a:prstGeom>
        </p:spPr>
        <p:txBody>
          <a:bodyPr>
            <a:noAutofit/>
          </a:bodyPr>
          <a:lstStyle>
            <a:lvl1pPr>
              <a:defRPr sz="3600" b="1" baseline="0">
                <a:solidFill>
                  <a:srgbClr val="F1AD30"/>
                </a:solidFill>
              </a:defRPr>
            </a:lvl1pPr>
          </a:lstStyle>
          <a:p>
            <a:r>
              <a:rPr lang="en-US"/>
              <a:t>Click to edit Master title style</a:t>
            </a:r>
          </a:p>
        </p:txBody>
      </p:sp>
    </p:spTree>
    <p:extLst>
      <p:ext uri="{BB962C8B-B14F-4D97-AF65-F5344CB8AC3E}">
        <p14:creationId xmlns:p14="http://schemas.microsoft.com/office/powerpoint/2010/main" val="17639404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81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2C3B3-659D-854B-902E-9E2B7561A25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F1E6F2-2B8D-2040-B057-B93EB7C5CEDE}"/>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BA254F-E39B-F54B-892E-5BEB68375719}"/>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5" name="Footer Placeholder 4">
            <a:extLst>
              <a:ext uri="{FF2B5EF4-FFF2-40B4-BE49-F238E27FC236}">
                <a16:creationId xmlns:a16="http://schemas.microsoft.com/office/drawing/2014/main" id="{3AAF4BDB-11E4-EF46-9394-EDFAB2ECE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43D86-69BC-0B41-BCAE-76F636CB95F2}"/>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31364857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37CE-8AA9-44BA-B1DC-CE67B2743C81}"/>
              </a:ext>
            </a:extLst>
          </p:cNvPr>
          <p:cNvSpPr>
            <a:spLocks noGrp="1"/>
          </p:cNvSpPr>
          <p:nvPr>
            <p:ph type="title"/>
          </p:nvPr>
        </p:nvSpPr>
        <p:spPr>
          <a:xfrm>
            <a:off x="627062" y="984069"/>
            <a:ext cx="2949575" cy="801688"/>
          </a:xfrm>
          <a:prstGeom prst="rect">
            <a:avLst/>
          </a:prstGeom>
        </p:spPr>
        <p:txBody>
          <a:bodyPr anchor="b">
            <a:noAutofit/>
          </a:bodyPr>
          <a:lstStyle>
            <a:lvl1pPr>
              <a:defRPr sz="2800" b="1" baseline="0">
                <a:solidFill>
                  <a:srgbClr val="F1AD3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30843D2-7A45-4A5F-AFE3-5AB7807C0EB3}"/>
              </a:ext>
            </a:extLst>
          </p:cNvPr>
          <p:cNvSpPr>
            <a:spLocks noGrp="1"/>
          </p:cNvSpPr>
          <p:nvPr>
            <p:ph idx="1"/>
          </p:nvPr>
        </p:nvSpPr>
        <p:spPr>
          <a:xfrm>
            <a:off x="3887788" y="984069"/>
            <a:ext cx="4629150" cy="3419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396B8D-A95A-4E72-8665-94E8D980D0DB}"/>
              </a:ext>
            </a:extLst>
          </p:cNvPr>
          <p:cNvSpPr>
            <a:spLocks noGrp="1"/>
          </p:cNvSpPr>
          <p:nvPr>
            <p:ph type="body" sz="half" idx="2"/>
          </p:nvPr>
        </p:nvSpPr>
        <p:spPr>
          <a:xfrm>
            <a:off x="630238" y="1793966"/>
            <a:ext cx="2949575" cy="26081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343257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DC20-E81A-48AA-8B8B-345DF1FF1EC2}"/>
              </a:ext>
            </a:extLst>
          </p:cNvPr>
          <p:cNvSpPr>
            <a:spLocks noGrp="1"/>
          </p:cNvSpPr>
          <p:nvPr>
            <p:ph type="title"/>
          </p:nvPr>
        </p:nvSpPr>
        <p:spPr>
          <a:xfrm>
            <a:off x="627062" y="1105488"/>
            <a:ext cx="2949575" cy="801688"/>
          </a:xfrm>
          <a:prstGeom prst="rect">
            <a:avLst/>
          </a:prstGeom>
        </p:spPr>
        <p:txBody>
          <a:bodyPr anchor="b">
            <a:noAutofit/>
          </a:bodyPr>
          <a:lstStyle>
            <a:lvl1pPr>
              <a:defRPr sz="2800" b="1" baseline="0">
                <a:solidFill>
                  <a:srgbClr val="F1AD30"/>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68A477C-465A-44BC-91DE-14D2294A13CE}"/>
              </a:ext>
            </a:extLst>
          </p:cNvPr>
          <p:cNvSpPr>
            <a:spLocks noGrp="1"/>
          </p:cNvSpPr>
          <p:nvPr>
            <p:ph type="pic" idx="1"/>
          </p:nvPr>
        </p:nvSpPr>
        <p:spPr>
          <a:xfrm>
            <a:off x="3887788" y="1105488"/>
            <a:ext cx="4629150" cy="3290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52E2-443B-488E-800C-CA27AF8A7C93}"/>
              </a:ext>
            </a:extLst>
          </p:cNvPr>
          <p:cNvSpPr>
            <a:spLocks noGrp="1"/>
          </p:cNvSpPr>
          <p:nvPr>
            <p:ph type="body" sz="half" idx="2"/>
          </p:nvPr>
        </p:nvSpPr>
        <p:spPr>
          <a:xfrm>
            <a:off x="630238" y="1907176"/>
            <a:ext cx="2949575" cy="24949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77484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sho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EAA3-E04C-4CE4-AA22-1DE695F0E886}"/>
              </a:ext>
            </a:extLst>
          </p:cNvPr>
          <p:cNvSpPr>
            <a:spLocks noGrp="1"/>
          </p:cNvSpPr>
          <p:nvPr>
            <p:ph type="title"/>
          </p:nvPr>
        </p:nvSpPr>
        <p:spPr/>
        <p:txBody>
          <a:bodyPr/>
          <a:lstStyle>
            <a:lvl1pPr>
              <a:defRPr baseline="0">
                <a:solidFill>
                  <a:srgbClr val="F1AD30"/>
                </a:solidFill>
              </a:defRPr>
            </a:lvl1pPr>
          </a:lstStyle>
          <a:p>
            <a:r>
              <a:rPr lang="en-US"/>
              <a:t>Click to edit Master title style</a:t>
            </a:r>
          </a:p>
        </p:txBody>
      </p:sp>
      <p:sp>
        <p:nvSpPr>
          <p:cNvPr id="4" name="Oval 3">
            <a:extLst>
              <a:ext uri="{FF2B5EF4-FFF2-40B4-BE49-F238E27FC236}">
                <a16:creationId xmlns:a16="http://schemas.microsoft.com/office/drawing/2014/main" id="{F69D90B5-5F6C-4C58-B3F3-89BE29AAEEBE}"/>
              </a:ext>
            </a:extLst>
          </p:cNvPr>
          <p:cNvSpPr/>
          <p:nvPr userDrawn="1"/>
        </p:nvSpPr>
        <p:spPr>
          <a:xfrm>
            <a:off x="318653"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0EAAA2C-28F1-4D8A-A9EC-CB6CC8D7D457}"/>
              </a:ext>
            </a:extLst>
          </p:cNvPr>
          <p:cNvSpPr/>
          <p:nvPr userDrawn="1"/>
        </p:nvSpPr>
        <p:spPr>
          <a:xfrm>
            <a:off x="2517264"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2B2EE-87AA-435E-9F6C-292C21C60D7E}"/>
              </a:ext>
            </a:extLst>
          </p:cNvPr>
          <p:cNvSpPr/>
          <p:nvPr userDrawn="1"/>
        </p:nvSpPr>
        <p:spPr>
          <a:xfrm>
            <a:off x="4715875"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E72AE11-AD7A-4160-9141-B620661A5DA1}"/>
              </a:ext>
            </a:extLst>
          </p:cNvPr>
          <p:cNvSpPr/>
          <p:nvPr userDrawn="1"/>
        </p:nvSpPr>
        <p:spPr>
          <a:xfrm>
            <a:off x="6914486"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26DBAECF-D4F8-42A1-A0F3-30F0A789B31C}"/>
              </a:ext>
            </a:extLst>
          </p:cNvPr>
          <p:cNvSpPr>
            <a:spLocks noGrp="1"/>
          </p:cNvSpPr>
          <p:nvPr>
            <p:ph type="body" sz="quarter" idx="10"/>
          </p:nvPr>
        </p:nvSpPr>
        <p:spPr>
          <a:xfrm>
            <a:off x="442913" y="2606675"/>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0" name="Text Placeholder 7">
            <a:extLst>
              <a:ext uri="{FF2B5EF4-FFF2-40B4-BE49-F238E27FC236}">
                <a16:creationId xmlns:a16="http://schemas.microsoft.com/office/drawing/2014/main" id="{1F211F6C-0F47-4478-AAB1-8ECC6D175AE8}"/>
              </a:ext>
            </a:extLst>
          </p:cNvPr>
          <p:cNvSpPr>
            <a:spLocks noGrp="1"/>
          </p:cNvSpPr>
          <p:nvPr>
            <p:ph type="body" sz="quarter" idx="11"/>
          </p:nvPr>
        </p:nvSpPr>
        <p:spPr>
          <a:xfrm>
            <a:off x="2624176" y="2653700"/>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1" name="Text Placeholder 7">
            <a:extLst>
              <a:ext uri="{FF2B5EF4-FFF2-40B4-BE49-F238E27FC236}">
                <a16:creationId xmlns:a16="http://schemas.microsoft.com/office/drawing/2014/main" id="{C6402F21-7D1E-4945-B433-2DD1E9B8AF53}"/>
              </a:ext>
            </a:extLst>
          </p:cNvPr>
          <p:cNvSpPr>
            <a:spLocks noGrp="1"/>
          </p:cNvSpPr>
          <p:nvPr>
            <p:ph type="body" sz="quarter" idx="12"/>
          </p:nvPr>
        </p:nvSpPr>
        <p:spPr>
          <a:xfrm>
            <a:off x="4822787" y="263119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2" name="Text Placeholder 7">
            <a:extLst>
              <a:ext uri="{FF2B5EF4-FFF2-40B4-BE49-F238E27FC236}">
                <a16:creationId xmlns:a16="http://schemas.microsoft.com/office/drawing/2014/main" id="{C7C59549-AD3C-4C91-97C5-98ADEA6181CE}"/>
              </a:ext>
            </a:extLst>
          </p:cNvPr>
          <p:cNvSpPr>
            <a:spLocks noGrp="1"/>
          </p:cNvSpPr>
          <p:nvPr>
            <p:ph type="body" sz="quarter" idx="13"/>
          </p:nvPr>
        </p:nvSpPr>
        <p:spPr>
          <a:xfrm>
            <a:off x="7052037" y="262108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17" name="Text Placeholder 7">
            <a:extLst>
              <a:ext uri="{FF2B5EF4-FFF2-40B4-BE49-F238E27FC236}">
                <a16:creationId xmlns:a16="http://schemas.microsoft.com/office/drawing/2014/main" id="{39F58B95-7417-4D41-9F74-650EBB1985EF}"/>
              </a:ext>
            </a:extLst>
          </p:cNvPr>
          <p:cNvSpPr>
            <a:spLocks noGrp="1"/>
          </p:cNvSpPr>
          <p:nvPr>
            <p:ph type="body" sz="quarter" idx="14"/>
          </p:nvPr>
        </p:nvSpPr>
        <p:spPr>
          <a:xfrm>
            <a:off x="442913"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18" name="Text Placeholder 7">
            <a:extLst>
              <a:ext uri="{FF2B5EF4-FFF2-40B4-BE49-F238E27FC236}">
                <a16:creationId xmlns:a16="http://schemas.microsoft.com/office/drawing/2014/main" id="{5E3BC6C0-AACC-F044-900A-E8FC2F3C2893}"/>
              </a:ext>
            </a:extLst>
          </p:cNvPr>
          <p:cNvSpPr>
            <a:spLocks noGrp="1"/>
          </p:cNvSpPr>
          <p:nvPr>
            <p:ph type="body" sz="quarter" idx="15"/>
          </p:nvPr>
        </p:nvSpPr>
        <p:spPr>
          <a:xfrm>
            <a:off x="2620056"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2" name="Text Placeholder 7">
            <a:extLst>
              <a:ext uri="{FF2B5EF4-FFF2-40B4-BE49-F238E27FC236}">
                <a16:creationId xmlns:a16="http://schemas.microsoft.com/office/drawing/2014/main" id="{A26512C6-7A20-9545-AF1E-BB91AB65BE71}"/>
              </a:ext>
            </a:extLst>
          </p:cNvPr>
          <p:cNvSpPr>
            <a:spLocks noGrp="1"/>
          </p:cNvSpPr>
          <p:nvPr>
            <p:ph type="body" sz="quarter" idx="16"/>
          </p:nvPr>
        </p:nvSpPr>
        <p:spPr>
          <a:xfrm>
            <a:off x="4823325"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6" name="Text Placeholder 7">
            <a:extLst>
              <a:ext uri="{FF2B5EF4-FFF2-40B4-BE49-F238E27FC236}">
                <a16:creationId xmlns:a16="http://schemas.microsoft.com/office/drawing/2014/main" id="{F59985BD-9401-5544-8CAF-89C6BD44A87E}"/>
              </a:ext>
            </a:extLst>
          </p:cNvPr>
          <p:cNvSpPr>
            <a:spLocks noGrp="1"/>
          </p:cNvSpPr>
          <p:nvPr>
            <p:ph type="body" sz="quarter" idx="17"/>
          </p:nvPr>
        </p:nvSpPr>
        <p:spPr>
          <a:xfrm>
            <a:off x="7044011"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2868811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5754-B43E-4323-BEAC-9BA392D43004}"/>
              </a:ext>
            </a:extLst>
          </p:cNvPr>
          <p:cNvSpPr>
            <a:spLocks noGrp="1"/>
          </p:cNvSpPr>
          <p:nvPr>
            <p:ph type="ctrTitle"/>
          </p:nvPr>
        </p:nvSpPr>
        <p:spPr>
          <a:xfrm>
            <a:off x="1029712" y="814058"/>
            <a:ext cx="6858000" cy="1790700"/>
          </a:xfrm>
          <a:prstGeom prst="rect">
            <a:avLst/>
          </a:prstGeom>
        </p:spPr>
        <p:txBody>
          <a:bodyPr anchor="b"/>
          <a:lstStyle>
            <a:lvl1pPr algn="ctr">
              <a:defRPr sz="6000" baseline="0">
                <a:solidFill>
                  <a:srgbClr val="F1AD30"/>
                </a:solidFill>
              </a:defRPr>
            </a:lvl1pPr>
          </a:lstStyle>
          <a:p>
            <a:r>
              <a:rPr lang="en-US"/>
              <a:t>Click to edit Master title style</a:t>
            </a:r>
          </a:p>
        </p:txBody>
      </p:sp>
      <p:sp>
        <p:nvSpPr>
          <p:cNvPr id="3" name="Subtitle 2">
            <a:extLst>
              <a:ext uri="{FF2B5EF4-FFF2-40B4-BE49-F238E27FC236}">
                <a16:creationId xmlns:a16="http://schemas.microsoft.com/office/drawing/2014/main" id="{EF561971-80ED-4015-A5CF-A62063CBC3A0}"/>
              </a:ext>
            </a:extLst>
          </p:cNvPr>
          <p:cNvSpPr>
            <a:spLocks noGrp="1"/>
          </p:cNvSpPr>
          <p:nvPr>
            <p:ph type="subTitle" idx="1"/>
          </p:nvPr>
        </p:nvSpPr>
        <p:spPr>
          <a:xfrm>
            <a:off x="1029712" y="2674608"/>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060586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CD0A-4C40-4E14-AD29-A9BB52DC9807}"/>
              </a:ext>
            </a:extLst>
          </p:cNvPr>
          <p:cNvSpPr>
            <a:spLocks noGrp="1"/>
          </p:cNvSpPr>
          <p:nvPr>
            <p:ph type="title"/>
          </p:nvPr>
        </p:nvSpPr>
        <p:spPr>
          <a:xfrm>
            <a:off x="628650" y="763168"/>
            <a:ext cx="7886700" cy="610322"/>
          </a:xfrm>
          <a:prstGeom prst="rect">
            <a:avLst/>
          </a:prstGeom>
        </p:spPr>
        <p:txBody>
          <a:bodyPr>
            <a:noAutofit/>
          </a:bodyPr>
          <a:lstStyle>
            <a:lvl1pPr>
              <a:defRPr sz="3600" b="1" baseline="0">
                <a:solidFill>
                  <a:srgbClr val="F1AD3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09DD17-4137-42A1-8525-269B81E1E3CD}"/>
              </a:ext>
            </a:extLst>
          </p:cNvPr>
          <p:cNvSpPr>
            <a:spLocks noGrp="1"/>
          </p:cNvSpPr>
          <p:nvPr>
            <p:ph idx="1"/>
          </p:nvPr>
        </p:nvSpPr>
        <p:spPr>
          <a:xfrm>
            <a:off x="628650" y="1220187"/>
            <a:ext cx="7886700" cy="28675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7444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C34C-D0D6-4C31-A2F3-FE4128270AC2}"/>
              </a:ext>
            </a:extLst>
          </p:cNvPr>
          <p:cNvSpPr>
            <a:spLocks noGrp="1"/>
          </p:cNvSpPr>
          <p:nvPr>
            <p:ph type="title"/>
          </p:nvPr>
        </p:nvSpPr>
        <p:spPr>
          <a:xfrm>
            <a:off x="623888" y="549826"/>
            <a:ext cx="7886700" cy="2139950"/>
          </a:xfrm>
          <a:prstGeom prst="rect">
            <a:avLst/>
          </a:prstGeom>
        </p:spPr>
        <p:txBody>
          <a:bodyPr anchor="b">
            <a:normAutofit/>
          </a:bodyPr>
          <a:lstStyle>
            <a:lvl1pPr>
              <a:defRPr sz="4800" b="1" baseline="0">
                <a:solidFill>
                  <a:srgbClr val="F1AD30"/>
                </a:solidFill>
              </a:defRPr>
            </a:lvl1pPr>
          </a:lstStyle>
          <a:p>
            <a:r>
              <a:rPr lang="en-US"/>
              <a:t>Click to edit Master title style</a:t>
            </a:r>
          </a:p>
        </p:txBody>
      </p:sp>
      <p:sp>
        <p:nvSpPr>
          <p:cNvPr id="3" name="Text Placeholder 2">
            <a:extLst>
              <a:ext uri="{FF2B5EF4-FFF2-40B4-BE49-F238E27FC236}">
                <a16:creationId xmlns:a16="http://schemas.microsoft.com/office/drawing/2014/main" id="{B4C632C4-DA3F-4245-8A4C-58FA7797AF32}"/>
              </a:ext>
            </a:extLst>
          </p:cNvPr>
          <p:cNvSpPr>
            <a:spLocks noGrp="1"/>
          </p:cNvSpPr>
          <p:nvPr>
            <p:ph type="body" idx="1"/>
          </p:nvPr>
        </p:nvSpPr>
        <p:spPr>
          <a:xfrm>
            <a:off x="623888" y="2708826"/>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245375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255-E9AC-4C2E-983D-B0CA6AC5160D}"/>
              </a:ext>
            </a:extLst>
          </p:cNvPr>
          <p:cNvSpPr>
            <a:spLocks noGrp="1"/>
          </p:cNvSpPr>
          <p:nvPr>
            <p:ph type="title"/>
          </p:nvPr>
        </p:nvSpPr>
        <p:spPr>
          <a:xfrm>
            <a:off x="628650" y="435047"/>
            <a:ext cx="7886700" cy="617249"/>
          </a:xfrm>
          <a:prstGeom prst="rect">
            <a:avLst/>
          </a:prstGeom>
        </p:spPr>
        <p:txBody>
          <a:bodyPr>
            <a:noAutofit/>
          </a:bodyPr>
          <a:lstStyle>
            <a:lvl1pPr>
              <a:defRPr sz="3600" b="1" baseline="0">
                <a:solidFill>
                  <a:srgbClr val="F1AD3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33EFB97-83BE-433E-B5BB-854AF3A5EE3D}"/>
              </a:ext>
            </a:extLst>
          </p:cNvPr>
          <p:cNvSpPr>
            <a:spLocks noGrp="1"/>
          </p:cNvSpPr>
          <p:nvPr>
            <p:ph sz="half" idx="1"/>
          </p:nvPr>
        </p:nvSpPr>
        <p:spPr>
          <a:xfrm>
            <a:off x="628650" y="1246923"/>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4EFB4-7928-45EC-BEAA-F99B4B593F77}"/>
              </a:ext>
            </a:extLst>
          </p:cNvPr>
          <p:cNvSpPr>
            <a:spLocks noGrp="1"/>
          </p:cNvSpPr>
          <p:nvPr>
            <p:ph sz="half" idx="2"/>
          </p:nvPr>
        </p:nvSpPr>
        <p:spPr>
          <a:xfrm>
            <a:off x="4648200" y="1246923"/>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40197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0DA6-552E-4DFE-9023-D5C8748717EA}"/>
              </a:ext>
            </a:extLst>
          </p:cNvPr>
          <p:cNvSpPr>
            <a:spLocks noGrp="1"/>
          </p:cNvSpPr>
          <p:nvPr>
            <p:ph type="title"/>
          </p:nvPr>
        </p:nvSpPr>
        <p:spPr>
          <a:xfrm>
            <a:off x="630238" y="473078"/>
            <a:ext cx="7886700" cy="568758"/>
          </a:xfrm>
          <a:prstGeom prst="rect">
            <a:avLst/>
          </a:prstGeom>
        </p:spPr>
        <p:txBody>
          <a:bodyPr>
            <a:noAutofit/>
          </a:bodyPr>
          <a:lstStyle>
            <a:lvl1pPr>
              <a:defRPr sz="3600" b="1" baseline="0">
                <a:solidFill>
                  <a:srgbClr val="F1AD30"/>
                </a:solidFill>
              </a:defRPr>
            </a:lvl1pPr>
          </a:lstStyle>
          <a:p>
            <a:r>
              <a:rPr lang="en-US"/>
              <a:t>Click to edit Master title style</a:t>
            </a:r>
          </a:p>
        </p:txBody>
      </p:sp>
      <p:sp>
        <p:nvSpPr>
          <p:cNvPr id="3" name="Text Placeholder 2">
            <a:extLst>
              <a:ext uri="{FF2B5EF4-FFF2-40B4-BE49-F238E27FC236}">
                <a16:creationId xmlns:a16="http://schemas.microsoft.com/office/drawing/2014/main" id="{DCEF5F0F-FA96-4747-A204-7822370573D5}"/>
              </a:ext>
            </a:extLst>
          </p:cNvPr>
          <p:cNvSpPr>
            <a:spLocks noGrp="1"/>
          </p:cNvSpPr>
          <p:nvPr>
            <p:ph type="body" idx="1"/>
          </p:nvPr>
        </p:nvSpPr>
        <p:spPr>
          <a:xfrm>
            <a:off x="630238" y="1033898"/>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CA322B-7D8F-412B-9B73-31669151BA9F}"/>
              </a:ext>
            </a:extLst>
          </p:cNvPr>
          <p:cNvSpPr>
            <a:spLocks noGrp="1"/>
          </p:cNvSpPr>
          <p:nvPr>
            <p:ph sz="half" idx="2"/>
          </p:nvPr>
        </p:nvSpPr>
        <p:spPr>
          <a:xfrm>
            <a:off x="630238" y="1653023"/>
            <a:ext cx="3868737"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8F2D0-3831-4EFC-9F5D-FED70C6A4BD3}"/>
              </a:ext>
            </a:extLst>
          </p:cNvPr>
          <p:cNvSpPr>
            <a:spLocks noGrp="1"/>
          </p:cNvSpPr>
          <p:nvPr>
            <p:ph type="body" sz="quarter" idx="3"/>
          </p:nvPr>
        </p:nvSpPr>
        <p:spPr>
          <a:xfrm>
            <a:off x="4629150" y="1033898"/>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D31A2-F183-4EA0-9E3B-02FAAEDD66B6}"/>
              </a:ext>
            </a:extLst>
          </p:cNvPr>
          <p:cNvSpPr>
            <a:spLocks noGrp="1"/>
          </p:cNvSpPr>
          <p:nvPr>
            <p:ph sz="quarter" idx="4"/>
          </p:nvPr>
        </p:nvSpPr>
        <p:spPr>
          <a:xfrm>
            <a:off x="4629150" y="1653023"/>
            <a:ext cx="3887788"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22011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49E4-23AF-4021-9A25-362EC136C475}"/>
              </a:ext>
            </a:extLst>
          </p:cNvPr>
          <p:cNvSpPr>
            <a:spLocks noGrp="1"/>
          </p:cNvSpPr>
          <p:nvPr>
            <p:ph type="title"/>
          </p:nvPr>
        </p:nvSpPr>
        <p:spPr>
          <a:xfrm>
            <a:off x="628650" y="924494"/>
            <a:ext cx="7886700" cy="596468"/>
          </a:xfrm>
          <a:prstGeom prst="rect">
            <a:avLst/>
          </a:prstGeom>
        </p:spPr>
        <p:txBody>
          <a:bodyPr>
            <a:noAutofit/>
          </a:bodyPr>
          <a:lstStyle>
            <a:lvl1pPr>
              <a:defRPr sz="3600" b="1" baseline="0">
                <a:solidFill>
                  <a:srgbClr val="F1AD30"/>
                </a:solidFill>
              </a:defRPr>
            </a:lvl1pPr>
          </a:lstStyle>
          <a:p>
            <a:r>
              <a:rPr lang="en-US"/>
              <a:t>Click to edit Master title style</a:t>
            </a:r>
          </a:p>
        </p:txBody>
      </p:sp>
    </p:spTree>
    <p:extLst>
      <p:ext uri="{BB962C8B-B14F-4D97-AF65-F5344CB8AC3E}">
        <p14:creationId xmlns:p14="http://schemas.microsoft.com/office/powerpoint/2010/main" val="35924257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436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C404-8FA8-AC42-A2D5-6C8C6E53C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1374EF-F924-6E46-BA71-A2353D5922AF}"/>
              </a:ext>
            </a:extLst>
          </p:cNvPr>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F3568D-860B-8D45-B09F-74458DBE996D}"/>
              </a:ext>
            </a:extLst>
          </p:cNvPr>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5BA948-003C-BB41-AE65-7F066FB2C867}"/>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6" name="Footer Placeholder 5">
            <a:extLst>
              <a:ext uri="{FF2B5EF4-FFF2-40B4-BE49-F238E27FC236}">
                <a16:creationId xmlns:a16="http://schemas.microsoft.com/office/drawing/2014/main" id="{39055337-CB24-6D47-8069-D38054FC2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C41BE-0372-DD49-9587-04E70866EE42}"/>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37239678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37CE-8AA9-44BA-B1DC-CE67B2743C81}"/>
              </a:ext>
            </a:extLst>
          </p:cNvPr>
          <p:cNvSpPr>
            <a:spLocks noGrp="1"/>
          </p:cNvSpPr>
          <p:nvPr>
            <p:ph type="title"/>
          </p:nvPr>
        </p:nvSpPr>
        <p:spPr>
          <a:xfrm>
            <a:off x="627062" y="708401"/>
            <a:ext cx="2949575" cy="801688"/>
          </a:xfrm>
          <a:prstGeom prst="rect">
            <a:avLst/>
          </a:prstGeom>
        </p:spPr>
        <p:txBody>
          <a:bodyPr anchor="b">
            <a:noAutofit/>
          </a:bodyPr>
          <a:lstStyle>
            <a:lvl1pPr>
              <a:defRPr sz="2800" b="1" baseline="0">
                <a:solidFill>
                  <a:srgbClr val="F1AD3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30843D2-7A45-4A5F-AFE3-5AB7807C0EB3}"/>
              </a:ext>
            </a:extLst>
          </p:cNvPr>
          <p:cNvSpPr>
            <a:spLocks noGrp="1"/>
          </p:cNvSpPr>
          <p:nvPr>
            <p:ph idx="1"/>
          </p:nvPr>
        </p:nvSpPr>
        <p:spPr>
          <a:xfrm>
            <a:off x="3887788" y="708401"/>
            <a:ext cx="4629150" cy="3419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396B8D-A95A-4E72-8665-94E8D980D0DB}"/>
              </a:ext>
            </a:extLst>
          </p:cNvPr>
          <p:cNvSpPr>
            <a:spLocks noGrp="1"/>
          </p:cNvSpPr>
          <p:nvPr>
            <p:ph type="body" sz="half" idx="2"/>
          </p:nvPr>
        </p:nvSpPr>
        <p:spPr>
          <a:xfrm>
            <a:off x="630238" y="1518298"/>
            <a:ext cx="2949575" cy="26081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7282135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DC20-E81A-48AA-8B8B-345DF1FF1EC2}"/>
              </a:ext>
            </a:extLst>
          </p:cNvPr>
          <p:cNvSpPr>
            <a:spLocks noGrp="1"/>
          </p:cNvSpPr>
          <p:nvPr>
            <p:ph type="title"/>
          </p:nvPr>
        </p:nvSpPr>
        <p:spPr>
          <a:xfrm>
            <a:off x="627062" y="749137"/>
            <a:ext cx="2949575" cy="801688"/>
          </a:xfrm>
          <a:prstGeom prst="rect">
            <a:avLst/>
          </a:prstGeom>
        </p:spPr>
        <p:txBody>
          <a:bodyPr anchor="b">
            <a:noAutofit/>
          </a:bodyPr>
          <a:lstStyle>
            <a:lvl1pPr>
              <a:defRPr sz="2800" b="1" baseline="0">
                <a:solidFill>
                  <a:srgbClr val="F1AD30"/>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68A477C-465A-44BC-91DE-14D2294A13CE}"/>
              </a:ext>
            </a:extLst>
          </p:cNvPr>
          <p:cNvSpPr>
            <a:spLocks noGrp="1"/>
          </p:cNvSpPr>
          <p:nvPr>
            <p:ph type="pic" idx="1"/>
          </p:nvPr>
        </p:nvSpPr>
        <p:spPr>
          <a:xfrm>
            <a:off x="3887788" y="749137"/>
            <a:ext cx="4629150" cy="3290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52E2-443B-488E-800C-CA27AF8A7C93}"/>
              </a:ext>
            </a:extLst>
          </p:cNvPr>
          <p:cNvSpPr>
            <a:spLocks noGrp="1"/>
          </p:cNvSpPr>
          <p:nvPr>
            <p:ph type="body" sz="half" idx="2"/>
          </p:nvPr>
        </p:nvSpPr>
        <p:spPr>
          <a:xfrm>
            <a:off x="630238" y="1550825"/>
            <a:ext cx="2949575" cy="24949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222658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sho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EAA3-E04C-4CE4-AA22-1DE695F0E886}"/>
              </a:ext>
            </a:extLst>
          </p:cNvPr>
          <p:cNvSpPr>
            <a:spLocks noGrp="1"/>
          </p:cNvSpPr>
          <p:nvPr>
            <p:ph type="title"/>
          </p:nvPr>
        </p:nvSpPr>
        <p:spPr/>
        <p:txBody>
          <a:bodyPr/>
          <a:lstStyle>
            <a:lvl1pPr>
              <a:defRPr baseline="0">
                <a:solidFill>
                  <a:srgbClr val="F1AD30"/>
                </a:solidFill>
              </a:defRPr>
            </a:lvl1pPr>
          </a:lstStyle>
          <a:p>
            <a:r>
              <a:rPr lang="en-US"/>
              <a:t>Click to edit Master title style</a:t>
            </a:r>
          </a:p>
        </p:txBody>
      </p:sp>
      <p:sp>
        <p:nvSpPr>
          <p:cNvPr id="4" name="Oval 3">
            <a:extLst>
              <a:ext uri="{FF2B5EF4-FFF2-40B4-BE49-F238E27FC236}">
                <a16:creationId xmlns:a16="http://schemas.microsoft.com/office/drawing/2014/main" id="{F69D90B5-5F6C-4C58-B3F3-89BE29AAEEBE}"/>
              </a:ext>
            </a:extLst>
          </p:cNvPr>
          <p:cNvSpPr/>
          <p:nvPr userDrawn="1"/>
        </p:nvSpPr>
        <p:spPr>
          <a:xfrm>
            <a:off x="318653"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0EAAA2C-28F1-4D8A-A9EC-CB6CC8D7D457}"/>
              </a:ext>
            </a:extLst>
          </p:cNvPr>
          <p:cNvSpPr/>
          <p:nvPr userDrawn="1"/>
        </p:nvSpPr>
        <p:spPr>
          <a:xfrm>
            <a:off x="2517264"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2B2EE-87AA-435E-9F6C-292C21C60D7E}"/>
              </a:ext>
            </a:extLst>
          </p:cNvPr>
          <p:cNvSpPr/>
          <p:nvPr userDrawn="1"/>
        </p:nvSpPr>
        <p:spPr>
          <a:xfrm>
            <a:off x="4715875"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E72AE11-AD7A-4160-9141-B620661A5DA1}"/>
              </a:ext>
            </a:extLst>
          </p:cNvPr>
          <p:cNvSpPr/>
          <p:nvPr userDrawn="1"/>
        </p:nvSpPr>
        <p:spPr>
          <a:xfrm>
            <a:off x="6914486" y="1961139"/>
            <a:ext cx="1910862" cy="1936745"/>
          </a:xfrm>
          <a:prstGeom prst="ellipse">
            <a:avLst/>
          </a:prstGeom>
          <a:noFill/>
          <a:ln>
            <a:solidFill>
              <a:srgbClr val="F1AD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26DBAECF-D4F8-42A1-A0F3-30F0A789B31C}"/>
              </a:ext>
            </a:extLst>
          </p:cNvPr>
          <p:cNvSpPr>
            <a:spLocks noGrp="1"/>
          </p:cNvSpPr>
          <p:nvPr>
            <p:ph type="body" sz="quarter" idx="10"/>
          </p:nvPr>
        </p:nvSpPr>
        <p:spPr>
          <a:xfrm>
            <a:off x="442913" y="2606675"/>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0" name="Text Placeholder 7">
            <a:extLst>
              <a:ext uri="{FF2B5EF4-FFF2-40B4-BE49-F238E27FC236}">
                <a16:creationId xmlns:a16="http://schemas.microsoft.com/office/drawing/2014/main" id="{1F211F6C-0F47-4478-AAB1-8ECC6D175AE8}"/>
              </a:ext>
            </a:extLst>
          </p:cNvPr>
          <p:cNvSpPr>
            <a:spLocks noGrp="1"/>
          </p:cNvSpPr>
          <p:nvPr>
            <p:ph type="body" sz="quarter" idx="11"/>
          </p:nvPr>
        </p:nvSpPr>
        <p:spPr>
          <a:xfrm>
            <a:off x="2624176" y="2653700"/>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1" name="Text Placeholder 7">
            <a:extLst>
              <a:ext uri="{FF2B5EF4-FFF2-40B4-BE49-F238E27FC236}">
                <a16:creationId xmlns:a16="http://schemas.microsoft.com/office/drawing/2014/main" id="{C6402F21-7D1E-4945-B433-2DD1E9B8AF53}"/>
              </a:ext>
            </a:extLst>
          </p:cNvPr>
          <p:cNvSpPr>
            <a:spLocks noGrp="1"/>
          </p:cNvSpPr>
          <p:nvPr>
            <p:ph type="body" sz="quarter" idx="12"/>
          </p:nvPr>
        </p:nvSpPr>
        <p:spPr>
          <a:xfrm>
            <a:off x="4822787" y="263119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2" name="Text Placeholder 7">
            <a:extLst>
              <a:ext uri="{FF2B5EF4-FFF2-40B4-BE49-F238E27FC236}">
                <a16:creationId xmlns:a16="http://schemas.microsoft.com/office/drawing/2014/main" id="{C7C59549-AD3C-4C91-97C5-98ADEA6181CE}"/>
              </a:ext>
            </a:extLst>
          </p:cNvPr>
          <p:cNvSpPr>
            <a:spLocks noGrp="1"/>
          </p:cNvSpPr>
          <p:nvPr>
            <p:ph type="body" sz="quarter" idx="13"/>
          </p:nvPr>
        </p:nvSpPr>
        <p:spPr>
          <a:xfrm>
            <a:off x="7052037" y="262108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17" name="Text Placeholder 7">
            <a:extLst>
              <a:ext uri="{FF2B5EF4-FFF2-40B4-BE49-F238E27FC236}">
                <a16:creationId xmlns:a16="http://schemas.microsoft.com/office/drawing/2014/main" id="{39F58B95-7417-4D41-9F74-650EBB1985EF}"/>
              </a:ext>
            </a:extLst>
          </p:cNvPr>
          <p:cNvSpPr>
            <a:spLocks noGrp="1"/>
          </p:cNvSpPr>
          <p:nvPr>
            <p:ph type="body" sz="quarter" idx="14"/>
          </p:nvPr>
        </p:nvSpPr>
        <p:spPr>
          <a:xfrm>
            <a:off x="442913"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18" name="Text Placeholder 7">
            <a:extLst>
              <a:ext uri="{FF2B5EF4-FFF2-40B4-BE49-F238E27FC236}">
                <a16:creationId xmlns:a16="http://schemas.microsoft.com/office/drawing/2014/main" id="{5E3BC6C0-AACC-F044-900A-E8FC2F3C2893}"/>
              </a:ext>
            </a:extLst>
          </p:cNvPr>
          <p:cNvSpPr>
            <a:spLocks noGrp="1"/>
          </p:cNvSpPr>
          <p:nvPr>
            <p:ph type="body" sz="quarter" idx="15"/>
          </p:nvPr>
        </p:nvSpPr>
        <p:spPr>
          <a:xfrm>
            <a:off x="2620056"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2" name="Text Placeholder 7">
            <a:extLst>
              <a:ext uri="{FF2B5EF4-FFF2-40B4-BE49-F238E27FC236}">
                <a16:creationId xmlns:a16="http://schemas.microsoft.com/office/drawing/2014/main" id="{A26512C6-7A20-9545-AF1E-BB91AB65BE71}"/>
              </a:ext>
            </a:extLst>
          </p:cNvPr>
          <p:cNvSpPr>
            <a:spLocks noGrp="1"/>
          </p:cNvSpPr>
          <p:nvPr>
            <p:ph type="body" sz="quarter" idx="16"/>
          </p:nvPr>
        </p:nvSpPr>
        <p:spPr>
          <a:xfrm>
            <a:off x="4823325"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6" name="Text Placeholder 7">
            <a:extLst>
              <a:ext uri="{FF2B5EF4-FFF2-40B4-BE49-F238E27FC236}">
                <a16:creationId xmlns:a16="http://schemas.microsoft.com/office/drawing/2014/main" id="{F59985BD-9401-5544-8CAF-89C6BD44A87E}"/>
              </a:ext>
            </a:extLst>
          </p:cNvPr>
          <p:cNvSpPr>
            <a:spLocks noGrp="1"/>
          </p:cNvSpPr>
          <p:nvPr>
            <p:ph type="body" sz="quarter" idx="17"/>
          </p:nvPr>
        </p:nvSpPr>
        <p:spPr>
          <a:xfrm>
            <a:off x="7044011"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28939889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623BB-3F43-4C44-942B-4A4D9F4E7454}"/>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3C7AF2-A52F-FE4C-BC1C-CC4A34E98BFD}"/>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14E79C-19AE-4E40-BF4F-12740E1D8275}"/>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5" name="Footer Placeholder 4">
            <a:extLst>
              <a:ext uri="{FF2B5EF4-FFF2-40B4-BE49-F238E27FC236}">
                <a16:creationId xmlns:a16="http://schemas.microsoft.com/office/drawing/2014/main" id="{26E5FB98-924E-1440-A0FB-479CFEA16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AA8CD-C435-7243-BE24-23C4F0B722AA}"/>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1155034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B59AD-7B4A-A64A-AE55-C0546E83B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6DA4A-EB22-2B4F-BEA1-4A963F2B0C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D92DC-93F7-A94A-9AE0-0D3421209ADC}"/>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5" name="Footer Placeholder 4">
            <a:extLst>
              <a:ext uri="{FF2B5EF4-FFF2-40B4-BE49-F238E27FC236}">
                <a16:creationId xmlns:a16="http://schemas.microsoft.com/office/drawing/2014/main" id="{0C1D7DF2-FA11-F245-8F52-118F8988B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8412E4-DDAE-F54D-B68B-B0F46B1A488C}"/>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38704108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24C55-67EB-D14C-BC4A-C708F0D19BBA}"/>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107359-8405-8444-83D8-34CA144D36C6}"/>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E86C0E-2C5F-7246-AC72-4780DB0342AE}"/>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5" name="Footer Placeholder 4">
            <a:extLst>
              <a:ext uri="{FF2B5EF4-FFF2-40B4-BE49-F238E27FC236}">
                <a16:creationId xmlns:a16="http://schemas.microsoft.com/office/drawing/2014/main" id="{C1461888-A84A-324C-8430-3E9701556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DE54B-FB13-FC4F-8A8E-1C2D74610BD1}"/>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2758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7C2D-4F85-F84A-AC95-52287E5C6B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47092A-821F-0A42-894A-C7F1B723370D}"/>
              </a:ext>
            </a:extLst>
          </p:cNvPr>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3E5154-D272-3844-BABC-1DD470BA3873}"/>
              </a:ext>
            </a:extLst>
          </p:cNvPr>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DA5AC8-F8CF-D740-872A-B5323FF585F3}"/>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6" name="Footer Placeholder 5">
            <a:extLst>
              <a:ext uri="{FF2B5EF4-FFF2-40B4-BE49-F238E27FC236}">
                <a16:creationId xmlns:a16="http://schemas.microsoft.com/office/drawing/2014/main" id="{714B7A23-D0BD-D34C-BBD9-F9119E28D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501EB4-F820-D34D-9D19-C038D246DF2E}"/>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35072525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83C4-CD58-7B4D-B464-3566F3449938}"/>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10FB6A-2A46-974C-BC8F-D2655C335CCF}"/>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DB641B-5C53-0F45-80F8-D5DDB13013A0}"/>
              </a:ext>
            </a:extLst>
          </p:cNvPr>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BD2026-A15A-394C-9E75-F2A01E974412}"/>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786A53-843C-0647-A2F7-3E06334457E6}"/>
              </a:ext>
            </a:extLst>
          </p:cNvPr>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DE681D-76CA-6B4A-BE1B-5D731C09C935}"/>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8" name="Footer Placeholder 7">
            <a:extLst>
              <a:ext uri="{FF2B5EF4-FFF2-40B4-BE49-F238E27FC236}">
                <a16:creationId xmlns:a16="http://schemas.microsoft.com/office/drawing/2014/main" id="{741F9DED-3FFE-3847-BFCE-E2C0DDBB06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00E0BB-F8F9-0C4A-9BCA-486839060168}"/>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19579486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40F06-762A-484B-AE0E-13CF4C11E9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70CBC4-7401-7348-BCC7-996B421CE011}"/>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4" name="Footer Placeholder 3">
            <a:extLst>
              <a:ext uri="{FF2B5EF4-FFF2-40B4-BE49-F238E27FC236}">
                <a16:creationId xmlns:a16="http://schemas.microsoft.com/office/drawing/2014/main" id="{5927819A-E0E5-7244-A491-25D9022837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9BBD04-5FB0-424E-A9D0-151E2A371E0B}"/>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17625124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DD9E12-6F2C-DE42-A8EC-153886EAE6FC}"/>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3" name="Footer Placeholder 2">
            <a:extLst>
              <a:ext uri="{FF2B5EF4-FFF2-40B4-BE49-F238E27FC236}">
                <a16:creationId xmlns:a16="http://schemas.microsoft.com/office/drawing/2014/main" id="{09278A7F-F6A3-5C44-A38C-649D314AF9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52E5D9-6E25-2942-8FA4-9E8E480D85CA}"/>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69198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A888A-2580-424C-AC0F-FED4C7438F19}"/>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283036-9E9D-4142-BB70-ABF5EC5F3634}"/>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DFF4A0-9C48-014B-885D-B6B37A200D4E}"/>
              </a:ext>
            </a:extLst>
          </p:cNvPr>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0570F2-49D2-2047-A64B-A7A87742DFCC}"/>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59F62A-8ADE-F744-9882-A1E5F211E7B0}"/>
              </a:ext>
            </a:extLst>
          </p:cNvPr>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8687E5-9BC9-EA43-BA4A-D3A7265C65DA}"/>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8" name="Footer Placeholder 7">
            <a:extLst>
              <a:ext uri="{FF2B5EF4-FFF2-40B4-BE49-F238E27FC236}">
                <a16:creationId xmlns:a16="http://schemas.microsoft.com/office/drawing/2014/main" id="{1A983F3D-9AEF-8246-BD48-6EA7C5B04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9A8FAA-7903-C545-B172-61FC9A4E6B73}"/>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25627849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728F0-F0AB-F247-8788-EACD483D2090}"/>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19FEC5-52F6-9447-9F27-8DD92FDF67AD}"/>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A5F6A5-D4A4-DA4E-9F5B-D22B612ACCBC}"/>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5C761E-78A7-014C-BC2C-D96705A21CE8}"/>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6" name="Footer Placeholder 5">
            <a:extLst>
              <a:ext uri="{FF2B5EF4-FFF2-40B4-BE49-F238E27FC236}">
                <a16:creationId xmlns:a16="http://schemas.microsoft.com/office/drawing/2014/main" id="{5DA51621-116F-3541-93F1-FDBFE783D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09FFD-63FC-D141-8DC3-C84B987AEC9E}"/>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12650340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29807-095F-BD4A-B519-C725953640BF}"/>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C0655F-BDBC-E442-AC33-23CBD493FE89}"/>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AAD481-76D6-B846-B2B6-C9B9CDEC6FCC}"/>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BA8EF-9BDB-3548-BA6A-316B10594039}"/>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6" name="Footer Placeholder 5">
            <a:extLst>
              <a:ext uri="{FF2B5EF4-FFF2-40B4-BE49-F238E27FC236}">
                <a16:creationId xmlns:a16="http://schemas.microsoft.com/office/drawing/2014/main" id="{DD7F7079-A40E-774F-9729-152F4632F7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A05B5-EDA4-EB42-82A8-60B0D6959C95}"/>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34243599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DEEF1-3255-6145-915B-34CE8F041C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1DC343-E4AF-984C-A202-66A142CD4B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2CBC4-9E06-C74B-8B62-723071A2FAD7}"/>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5" name="Footer Placeholder 4">
            <a:extLst>
              <a:ext uri="{FF2B5EF4-FFF2-40B4-BE49-F238E27FC236}">
                <a16:creationId xmlns:a16="http://schemas.microsoft.com/office/drawing/2014/main" id="{FD0E317E-4D6C-F649-83BB-C8E17206F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427DC-7E1A-B344-BFE5-35556DF9FF02}"/>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23642541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4D6B00-089F-3843-8DB1-E45E27E641F2}"/>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002D0D-25DA-4D40-8BF3-B1417C3F1C66}"/>
              </a:ext>
            </a:extLst>
          </p:cNvPr>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438F6-EE17-7B42-BA6A-9BA370AFD718}"/>
              </a:ext>
            </a:extLst>
          </p:cNvPr>
          <p:cNvSpPr>
            <a:spLocks noGrp="1"/>
          </p:cNvSpPr>
          <p:nvPr>
            <p:ph type="dt" sz="half" idx="10"/>
          </p:nvPr>
        </p:nvSpPr>
        <p:spPr/>
        <p:txBody>
          <a:bodyPr/>
          <a:lstStyle/>
          <a:p>
            <a:fld id="{76A45FFE-A612-BE41-81E9-07EC6ECDAC84}" type="datetimeFigureOut">
              <a:rPr lang="en-US" smtClean="0"/>
              <a:t>1/13/2022</a:t>
            </a:fld>
            <a:endParaRPr lang="en-US"/>
          </a:p>
        </p:txBody>
      </p:sp>
      <p:sp>
        <p:nvSpPr>
          <p:cNvPr id="5" name="Footer Placeholder 4">
            <a:extLst>
              <a:ext uri="{FF2B5EF4-FFF2-40B4-BE49-F238E27FC236}">
                <a16:creationId xmlns:a16="http://schemas.microsoft.com/office/drawing/2014/main" id="{F90D0766-6D01-904D-AFAC-9D4AB5E3EB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09FDE-49D9-B944-A390-2E64DD552C5B}"/>
              </a:ext>
            </a:extLst>
          </p:cNvPr>
          <p:cNvSpPr>
            <a:spLocks noGrp="1"/>
          </p:cNvSpPr>
          <p:nvPr>
            <p:ph type="sldNum" sz="quarter" idx="12"/>
          </p:nvPr>
        </p:nvSpPr>
        <p:spPr/>
        <p:txBody>
          <a:bodyPr/>
          <a:lstStyle/>
          <a:p>
            <a:fld id="{D68D70D1-8C6B-D744-A883-6E0D5604D00F}" type="slidenum">
              <a:rPr lang="en-US" smtClean="0"/>
              <a:t>‹#›</a:t>
            </a:fld>
            <a:endParaRPr lang="en-US"/>
          </a:p>
        </p:txBody>
      </p:sp>
    </p:spTree>
    <p:extLst>
      <p:ext uri="{BB962C8B-B14F-4D97-AF65-F5344CB8AC3E}">
        <p14:creationId xmlns:p14="http://schemas.microsoft.com/office/powerpoint/2010/main" val="35285536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5754-B43E-4323-BEAC-9BA392D43004}"/>
              </a:ext>
            </a:extLst>
          </p:cNvPr>
          <p:cNvSpPr>
            <a:spLocks noGrp="1"/>
          </p:cNvSpPr>
          <p:nvPr>
            <p:ph type="ctrTitle"/>
          </p:nvPr>
        </p:nvSpPr>
        <p:spPr>
          <a:xfrm>
            <a:off x="1143000" y="841375"/>
            <a:ext cx="6858000" cy="1790700"/>
          </a:xfrm>
          <a:prstGeom prst="rect">
            <a:avLst/>
          </a:prstGeom>
        </p:spPr>
        <p:txBody>
          <a:bodyPr anchor="b"/>
          <a:lstStyle>
            <a:lvl1pPr algn="ctr">
              <a:defRPr sz="6000">
                <a:solidFill>
                  <a:srgbClr val="18355E"/>
                </a:solidFill>
              </a:defRPr>
            </a:lvl1pPr>
          </a:lstStyle>
          <a:p>
            <a:r>
              <a:rPr lang="en-US"/>
              <a:t>Click to edit Master title style</a:t>
            </a:r>
          </a:p>
        </p:txBody>
      </p:sp>
      <p:sp>
        <p:nvSpPr>
          <p:cNvPr id="3" name="Subtitle 2">
            <a:extLst>
              <a:ext uri="{FF2B5EF4-FFF2-40B4-BE49-F238E27FC236}">
                <a16:creationId xmlns:a16="http://schemas.microsoft.com/office/drawing/2014/main" id="{EF561971-80ED-4015-A5CF-A62063CBC3A0}"/>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3959160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CD0A-4C40-4E14-AD29-A9BB52DC9807}"/>
              </a:ext>
            </a:extLst>
          </p:cNvPr>
          <p:cNvSpPr>
            <a:spLocks noGrp="1"/>
          </p:cNvSpPr>
          <p:nvPr>
            <p:ph type="title"/>
          </p:nvPr>
        </p:nvSpPr>
        <p:spPr>
          <a:xfrm>
            <a:off x="846369" y="971600"/>
            <a:ext cx="7886700" cy="610322"/>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09DD17-4137-42A1-8525-269B81E1E3CD}"/>
              </a:ext>
            </a:extLst>
          </p:cNvPr>
          <p:cNvSpPr>
            <a:spLocks noGrp="1"/>
          </p:cNvSpPr>
          <p:nvPr>
            <p:ph idx="1"/>
          </p:nvPr>
        </p:nvSpPr>
        <p:spPr>
          <a:xfrm>
            <a:off x="837666" y="1764803"/>
            <a:ext cx="7886700" cy="28675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68201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C34C-D0D6-4C31-A2F3-FE4128270AC2}"/>
              </a:ext>
            </a:extLst>
          </p:cNvPr>
          <p:cNvSpPr>
            <a:spLocks noGrp="1"/>
          </p:cNvSpPr>
          <p:nvPr>
            <p:ph type="title"/>
          </p:nvPr>
        </p:nvSpPr>
        <p:spPr>
          <a:xfrm>
            <a:off x="623888" y="1282700"/>
            <a:ext cx="7886700" cy="2139950"/>
          </a:xfrm>
          <a:prstGeom prst="rect">
            <a:avLst/>
          </a:prstGeom>
        </p:spPr>
        <p:txBody>
          <a:bodyPr anchor="b">
            <a:normAutofit/>
          </a:bodyPr>
          <a:lstStyle>
            <a:lvl1pPr>
              <a:defRPr sz="48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B4C632C4-DA3F-4245-8A4C-58FA7797AF32}"/>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98308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255-E9AC-4C2E-983D-B0CA6AC5160D}"/>
              </a:ext>
            </a:extLst>
          </p:cNvPr>
          <p:cNvSpPr>
            <a:spLocks noGrp="1"/>
          </p:cNvSpPr>
          <p:nvPr>
            <p:ph type="title"/>
          </p:nvPr>
        </p:nvSpPr>
        <p:spPr>
          <a:xfrm>
            <a:off x="811539" y="912421"/>
            <a:ext cx="7886700" cy="617249"/>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33EFB97-83BE-433E-B5BB-854AF3A5EE3D}"/>
              </a:ext>
            </a:extLst>
          </p:cNvPr>
          <p:cNvSpPr>
            <a:spLocks noGrp="1"/>
          </p:cNvSpPr>
          <p:nvPr>
            <p:ph sz="half" idx="1"/>
          </p:nvPr>
        </p:nvSpPr>
        <p:spPr>
          <a:xfrm>
            <a:off x="811539"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4EFB4-7928-45EC-BEAA-F99B4B593F77}"/>
              </a:ext>
            </a:extLst>
          </p:cNvPr>
          <p:cNvSpPr>
            <a:spLocks noGrp="1"/>
          </p:cNvSpPr>
          <p:nvPr>
            <p:ph sz="half" idx="2"/>
          </p:nvPr>
        </p:nvSpPr>
        <p:spPr>
          <a:xfrm>
            <a:off x="4831089"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62121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0DA6-552E-4DFE-9023-D5C8748717EA}"/>
              </a:ext>
            </a:extLst>
          </p:cNvPr>
          <p:cNvSpPr>
            <a:spLocks noGrp="1"/>
          </p:cNvSpPr>
          <p:nvPr>
            <p:ph type="title"/>
          </p:nvPr>
        </p:nvSpPr>
        <p:spPr>
          <a:xfrm>
            <a:off x="804418" y="910111"/>
            <a:ext cx="7886700" cy="568758"/>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DCEF5F0F-FA96-4747-A204-7822370573D5}"/>
              </a:ext>
            </a:extLst>
          </p:cNvPr>
          <p:cNvSpPr>
            <a:spLocks noGrp="1"/>
          </p:cNvSpPr>
          <p:nvPr>
            <p:ph type="body" idx="1"/>
          </p:nvPr>
        </p:nvSpPr>
        <p:spPr>
          <a:xfrm>
            <a:off x="804418" y="1470931"/>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CA322B-7D8F-412B-9B73-31669151BA9F}"/>
              </a:ext>
            </a:extLst>
          </p:cNvPr>
          <p:cNvSpPr>
            <a:spLocks noGrp="1"/>
          </p:cNvSpPr>
          <p:nvPr>
            <p:ph sz="half" idx="2"/>
          </p:nvPr>
        </p:nvSpPr>
        <p:spPr>
          <a:xfrm>
            <a:off x="804418" y="2090056"/>
            <a:ext cx="3868737"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8F2D0-3831-4EFC-9F5D-FED70C6A4BD3}"/>
              </a:ext>
            </a:extLst>
          </p:cNvPr>
          <p:cNvSpPr>
            <a:spLocks noGrp="1"/>
          </p:cNvSpPr>
          <p:nvPr>
            <p:ph type="body" sz="quarter" idx="3"/>
          </p:nvPr>
        </p:nvSpPr>
        <p:spPr>
          <a:xfrm>
            <a:off x="4803330" y="1470931"/>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D31A2-F183-4EA0-9E3B-02FAAEDD66B6}"/>
              </a:ext>
            </a:extLst>
          </p:cNvPr>
          <p:cNvSpPr>
            <a:spLocks noGrp="1"/>
          </p:cNvSpPr>
          <p:nvPr>
            <p:ph sz="quarter" idx="4"/>
          </p:nvPr>
        </p:nvSpPr>
        <p:spPr>
          <a:xfrm>
            <a:off x="4803330" y="2090056"/>
            <a:ext cx="3887788"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58371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49E4-23AF-4021-9A25-362EC136C475}"/>
              </a:ext>
            </a:extLst>
          </p:cNvPr>
          <p:cNvSpPr>
            <a:spLocks noGrp="1"/>
          </p:cNvSpPr>
          <p:nvPr>
            <p:ph type="title"/>
          </p:nvPr>
        </p:nvSpPr>
        <p:spPr>
          <a:xfrm>
            <a:off x="985702" y="924494"/>
            <a:ext cx="7886700" cy="596468"/>
          </a:xfrm>
          <a:prstGeom prst="rect">
            <a:avLst/>
          </a:prstGeom>
        </p:spPr>
        <p:txBody>
          <a:bodyPr>
            <a:noAutofit/>
          </a:bodyPr>
          <a:lstStyle>
            <a:lvl1pPr>
              <a:defRPr sz="3600" b="1">
                <a:solidFill>
                  <a:srgbClr val="18355E"/>
                </a:solidFill>
              </a:defRPr>
            </a:lvl1pPr>
          </a:lstStyle>
          <a:p>
            <a:r>
              <a:rPr lang="en-US"/>
              <a:t>Click to edit Master title style</a:t>
            </a:r>
          </a:p>
        </p:txBody>
      </p:sp>
    </p:spTree>
    <p:extLst>
      <p:ext uri="{BB962C8B-B14F-4D97-AF65-F5344CB8AC3E}">
        <p14:creationId xmlns:p14="http://schemas.microsoft.com/office/powerpoint/2010/main" val="259244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6FBC-C689-7745-A6E8-B035283E01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E12BF0-1532-E74A-96F2-4DF72174BCA6}"/>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4" name="Footer Placeholder 3">
            <a:extLst>
              <a:ext uri="{FF2B5EF4-FFF2-40B4-BE49-F238E27FC236}">
                <a16:creationId xmlns:a16="http://schemas.microsoft.com/office/drawing/2014/main" id="{CB943817-42C7-7A4D-A9CA-F025EB04F2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150FC-8665-5141-A38C-562CF60A14BF}"/>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17582401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1630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37CE-8AA9-44BA-B1DC-CE67B2743C81}"/>
              </a:ext>
            </a:extLst>
          </p:cNvPr>
          <p:cNvSpPr>
            <a:spLocks noGrp="1"/>
          </p:cNvSpPr>
          <p:nvPr>
            <p:ph type="title"/>
          </p:nvPr>
        </p:nvSpPr>
        <p:spPr>
          <a:xfrm>
            <a:off x="775108" y="984069"/>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30843D2-7A45-4A5F-AFE3-5AB7807C0EB3}"/>
              </a:ext>
            </a:extLst>
          </p:cNvPr>
          <p:cNvSpPr>
            <a:spLocks noGrp="1"/>
          </p:cNvSpPr>
          <p:nvPr>
            <p:ph idx="1"/>
          </p:nvPr>
        </p:nvSpPr>
        <p:spPr>
          <a:xfrm>
            <a:off x="4035834" y="984069"/>
            <a:ext cx="4629150" cy="3419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396B8D-A95A-4E72-8665-94E8D980D0DB}"/>
              </a:ext>
            </a:extLst>
          </p:cNvPr>
          <p:cNvSpPr>
            <a:spLocks noGrp="1"/>
          </p:cNvSpPr>
          <p:nvPr>
            <p:ph type="body" sz="half" idx="2"/>
          </p:nvPr>
        </p:nvSpPr>
        <p:spPr>
          <a:xfrm>
            <a:off x="778284" y="1793966"/>
            <a:ext cx="2949575" cy="26081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569840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DC20-E81A-48AA-8B8B-345DF1FF1EC2}"/>
              </a:ext>
            </a:extLst>
          </p:cNvPr>
          <p:cNvSpPr>
            <a:spLocks noGrp="1"/>
          </p:cNvSpPr>
          <p:nvPr>
            <p:ph type="title"/>
          </p:nvPr>
        </p:nvSpPr>
        <p:spPr>
          <a:xfrm>
            <a:off x="818650" y="1105488"/>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68A477C-465A-44BC-91DE-14D2294A13CE}"/>
              </a:ext>
            </a:extLst>
          </p:cNvPr>
          <p:cNvSpPr>
            <a:spLocks noGrp="1"/>
          </p:cNvSpPr>
          <p:nvPr>
            <p:ph type="pic" idx="1"/>
          </p:nvPr>
        </p:nvSpPr>
        <p:spPr>
          <a:xfrm>
            <a:off x="4079376" y="1105488"/>
            <a:ext cx="4629150" cy="3290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52E2-443B-488E-800C-CA27AF8A7C93}"/>
              </a:ext>
            </a:extLst>
          </p:cNvPr>
          <p:cNvSpPr>
            <a:spLocks noGrp="1"/>
          </p:cNvSpPr>
          <p:nvPr>
            <p:ph type="body" sz="half" idx="2"/>
          </p:nvPr>
        </p:nvSpPr>
        <p:spPr>
          <a:xfrm>
            <a:off x="821826" y="1907176"/>
            <a:ext cx="2949575" cy="24949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663953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Headsho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EAA3-E04C-4CE4-AA22-1DE695F0E886}"/>
              </a:ext>
            </a:extLst>
          </p:cNvPr>
          <p:cNvSpPr>
            <a:spLocks noGrp="1"/>
          </p:cNvSpPr>
          <p:nvPr>
            <p:ph type="title"/>
          </p:nvPr>
        </p:nvSpPr>
        <p:spPr>
          <a:xfrm>
            <a:off x="933455" y="771027"/>
            <a:ext cx="7886700" cy="993775"/>
          </a:xfrm>
        </p:spPr>
        <p:txBody>
          <a:bodyPr/>
          <a:lstStyle>
            <a:lvl1pPr>
              <a:defRPr>
                <a:solidFill>
                  <a:srgbClr val="18355E"/>
                </a:solidFill>
              </a:defRPr>
            </a:lvl1pPr>
          </a:lstStyle>
          <a:p>
            <a:r>
              <a:rPr lang="en-US"/>
              <a:t>Click to edit Master title style</a:t>
            </a:r>
          </a:p>
        </p:txBody>
      </p:sp>
      <p:sp>
        <p:nvSpPr>
          <p:cNvPr id="4" name="Oval 3">
            <a:extLst>
              <a:ext uri="{FF2B5EF4-FFF2-40B4-BE49-F238E27FC236}">
                <a16:creationId xmlns:a16="http://schemas.microsoft.com/office/drawing/2014/main" id="{F69D90B5-5F6C-4C58-B3F3-89BE29AAEEBE}"/>
              </a:ext>
            </a:extLst>
          </p:cNvPr>
          <p:cNvSpPr/>
          <p:nvPr userDrawn="1"/>
        </p:nvSpPr>
        <p:spPr>
          <a:xfrm>
            <a:off x="527588"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0EAAA2C-28F1-4D8A-A9EC-CB6CC8D7D457}"/>
              </a:ext>
            </a:extLst>
          </p:cNvPr>
          <p:cNvSpPr/>
          <p:nvPr userDrawn="1"/>
        </p:nvSpPr>
        <p:spPr>
          <a:xfrm>
            <a:off x="2708852"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2B2EE-87AA-435E-9F6C-292C21C60D7E}"/>
              </a:ext>
            </a:extLst>
          </p:cNvPr>
          <p:cNvSpPr/>
          <p:nvPr userDrawn="1"/>
        </p:nvSpPr>
        <p:spPr>
          <a:xfrm>
            <a:off x="4907463"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E72AE11-AD7A-4160-9141-B620661A5DA1}"/>
              </a:ext>
            </a:extLst>
          </p:cNvPr>
          <p:cNvSpPr/>
          <p:nvPr userDrawn="1"/>
        </p:nvSpPr>
        <p:spPr>
          <a:xfrm>
            <a:off x="7106074"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26DBAECF-D4F8-42A1-A0F3-30F0A789B31C}"/>
              </a:ext>
            </a:extLst>
          </p:cNvPr>
          <p:cNvSpPr>
            <a:spLocks noGrp="1"/>
          </p:cNvSpPr>
          <p:nvPr>
            <p:ph type="body" sz="quarter" idx="10"/>
          </p:nvPr>
        </p:nvSpPr>
        <p:spPr>
          <a:xfrm>
            <a:off x="634501" y="2606675"/>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0" name="Text Placeholder 7">
            <a:extLst>
              <a:ext uri="{FF2B5EF4-FFF2-40B4-BE49-F238E27FC236}">
                <a16:creationId xmlns:a16="http://schemas.microsoft.com/office/drawing/2014/main" id="{1F211F6C-0F47-4478-AAB1-8ECC6D175AE8}"/>
              </a:ext>
            </a:extLst>
          </p:cNvPr>
          <p:cNvSpPr>
            <a:spLocks noGrp="1"/>
          </p:cNvSpPr>
          <p:nvPr>
            <p:ph type="body" sz="quarter" idx="11"/>
          </p:nvPr>
        </p:nvSpPr>
        <p:spPr>
          <a:xfrm>
            <a:off x="2815764" y="2653700"/>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1" name="Text Placeholder 7">
            <a:extLst>
              <a:ext uri="{FF2B5EF4-FFF2-40B4-BE49-F238E27FC236}">
                <a16:creationId xmlns:a16="http://schemas.microsoft.com/office/drawing/2014/main" id="{C6402F21-7D1E-4945-B433-2DD1E9B8AF53}"/>
              </a:ext>
            </a:extLst>
          </p:cNvPr>
          <p:cNvSpPr>
            <a:spLocks noGrp="1"/>
          </p:cNvSpPr>
          <p:nvPr>
            <p:ph type="body" sz="quarter" idx="12"/>
          </p:nvPr>
        </p:nvSpPr>
        <p:spPr>
          <a:xfrm>
            <a:off x="5014375" y="263119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2" name="Text Placeholder 7">
            <a:extLst>
              <a:ext uri="{FF2B5EF4-FFF2-40B4-BE49-F238E27FC236}">
                <a16:creationId xmlns:a16="http://schemas.microsoft.com/office/drawing/2014/main" id="{C7C59549-AD3C-4C91-97C5-98ADEA6181CE}"/>
              </a:ext>
            </a:extLst>
          </p:cNvPr>
          <p:cNvSpPr>
            <a:spLocks noGrp="1"/>
          </p:cNvSpPr>
          <p:nvPr>
            <p:ph type="body" sz="quarter" idx="13"/>
          </p:nvPr>
        </p:nvSpPr>
        <p:spPr>
          <a:xfrm>
            <a:off x="7243625" y="262108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17" name="Text Placeholder 7">
            <a:extLst>
              <a:ext uri="{FF2B5EF4-FFF2-40B4-BE49-F238E27FC236}">
                <a16:creationId xmlns:a16="http://schemas.microsoft.com/office/drawing/2014/main" id="{39F58B95-7417-4D41-9F74-650EBB1985EF}"/>
              </a:ext>
            </a:extLst>
          </p:cNvPr>
          <p:cNvSpPr>
            <a:spLocks noGrp="1"/>
          </p:cNvSpPr>
          <p:nvPr>
            <p:ph type="body" sz="quarter" idx="14"/>
          </p:nvPr>
        </p:nvSpPr>
        <p:spPr>
          <a:xfrm>
            <a:off x="634501"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18" name="Text Placeholder 7">
            <a:extLst>
              <a:ext uri="{FF2B5EF4-FFF2-40B4-BE49-F238E27FC236}">
                <a16:creationId xmlns:a16="http://schemas.microsoft.com/office/drawing/2014/main" id="{5E3BC6C0-AACC-F044-900A-E8FC2F3C2893}"/>
              </a:ext>
            </a:extLst>
          </p:cNvPr>
          <p:cNvSpPr>
            <a:spLocks noGrp="1"/>
          </p:cNvSpPr>
          <p:nvPr>
            <p:ph type="body" sz="quarter" idx="15"/>
          </p:nvPr>
        </p:nvSpPr>
        <p:spPr>
          <a:xfrm>
            <a:off x="2811644"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2" name="Text Placeholder 7">
            <a:extLst>
              <a:ext uri="{FF2B5EF4-FFF2-40B4-BE49-F238E27FC236}">
                <a16:creationId xmlns:a16="http://schemas.microsoft.com/office/drawing/2014/main" id="{A26512C6-7A20-9545-AF1E-BB91AB65BE71}"/>
              </a:ext>
            </a:extLst>
          </p:cNvPr>
          <p:cNvSpPr>
            <a:spLocks noGrp="1"/>
          </p:cNvSpPr>
          <p:nvPr>
            <p:ph type="body" sz="quarter" idx="16"/>
          </p:nvPr>
        </p:nvSpPr>
        <p:spPr>
          <a:xfrm>
            <a:off x="5014913"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6" name="Text Placeholder 7">
            <a:extLst>
              <a:ext uri="{FF2B5EF4-FFF2-40B4-BE49-F238E27FC236}">
                <a16:creationId xmlns:a16="http://schemas.microsoft.com/office/drawing/2014/main" id="{F59985BD-9401-5544-8CAF-89C6BD44A87E}"/>
              </a:ext>
            </a:extLst>
          </p:cNvPr>
          <p:cNvSpPr>
            <a:spLocks noGrp="1"/>
          </p:cNvSpPr>
          <p:nvPr>
            <p:ph type="body" sz="quarter" idx="17"/>
          </p:nvPr>
        </p:nvSpPr>
        <p:spPr>
          <a:xfrm>
            <a:off x="7235599"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4185187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5754-B43E-4323-BEAC-9BA392D43004}"/>
              </a:ext>
            </a:extLst>
          </p:cNvPr>
          <p:cNvSpPr>
            <a:spLocks noGrp="1"/>
          </p:cNvSpPr>
          <p:nvPr>
            <p:ph type="ctrTitle"/>
          </p:nvPr>
        </p:nvSpPr>
        <p:spPr>
          <a:xfrm>
            <a:off x="846908" y="841375"/>
            <a:ext cx="6858000" cy="1790700"/>
          </a:xfrm>
          <a:prstGeom prst="rect">
            <a:avLst/>
          </a:prstGeom>
        </p:spPr>
        <p:txBody>
          <a:bodyPr anchor="b"/>
          <a:lstStyle>
            <a:lvl1pPr algn="ctr">
              <a:defRPr sz="6000">
                <a:solidFill>
                  <a:srgbClr val="18355E"/>
                </a:solidFill>
              </a:defRPr>
            </a:lvl1pPr>
          </a:lstStyle>
          <a:p>
            <a:r>
              <a:rPr lang="en-US"/>
              <a:t>Click to edit Master title style</a:t>
            </a:r>
          </a:p>
        </p:txBody>
      </p:sp>
      <p:sp>
        <p:nvSpPr>
          <p:cNvPr id="3" name="Subtitle 2">
            <a:extLst>
              <a:ext uri="{FF2B5EF4-FFF2-40B4-BE49-F238E27FC236}">
                <a16:creationId xmlns:a16="http://schemas.microsoft.com/office/drawing/2014/main" id="{EF561971-80ED-4015-A5CF-A62063CBC3A0}"/>
              </a:ext>
            </a:extLst>
          </p:cNvPr>
          <p:cNvSpPr>
            <a:spLocks noGrp="1"/>
          </p:cNvSpPr>
          <p:nvPr>
            <p:ph type="subTitle" idx="1"/>
          </p:nvPr>
        </p:nvSpPr>
        <p:spPr>
          <a:xfrm>
            <a:off x="846908"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925389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CD0A-4C40-4E14-AD29-A9BB52DC9807}"/>
              </a:ext>
            </a:extLst>
          </p:cNvPr>
          <p:cNvSpPr>
            <a:spLocks noGrp="1"/>
          </p:cNvSpPr>
          <p:nvPr>
            <p:ph type="title"/>
          </p:nvPr>
        </p:nvSpPr>
        <p:spPr>
          <a:xfrm>
            <a:off x="550277" y="971600"/>
            <a:ext cx="7886700" cy="610322"/>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09DD17-4137-42A1-8525-269B81E1E3CD}"/>
              </a:ext>
            </a:extLst>
          </p:cNvPr>
          <p:cNvSpPr>
            <a:spLocks noGrp="1"/>
          </p:cNvSpPr>
          <p:nvPr>
            <p:ph idx="1"/>
          </p:nvPr>
        </p:nvSpPr>
        <p:spPr>
          <a:xfrm>
            <a:off x="541574" y="1764803"/>
            <a:ext cx="7886700" cy="28675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787905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C34C-D0D6-4C31-A2F3-FE4128270AC2}"/>
              </a:ext>
            </a:extLst>
          </p:cNvPr>
          <p:cNvSpPr>
            <a:spLocks noGrp="1"/>
          </p:cNvSpPr>
          <p:nvPr>
            <p:ph type="title"/>
          </p:nvPr>
        </p:nvSpPr>
        <p:spPr>
          <a:xfrm>
            <a:off x="414883" y="1282700"/>
            <a:ext cx="7886700" cy="2139950"/>
          </a:xfrm>
          <a:prstGeom prst="rect">
            <a:avLst/>
          </a:prstGeom>
        </p:spPr>
        <p:txBody>
          <a:bodyPr anchor="b">
            <a:normAutofit/>
          </a:bodyPr>
          <a:lstStyle>
            <a:lvl1pPr>
              <a:defRPr sz="48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B4C632C4-DA3F-4245-8A4C-58FA7797AF32}"/>
              </a:ext>
            </a:extLst>
          </p:cNvPr>
          <p:cNvSpPr>
            <a:spLocks noGrp="1"/>
          </p:cNvSpPr>
          <p:nvPr>
            <p:ph type="body" idx="1"/>
          </p:nvPr>
        </p:nvSpPr>
        <p:spPr>
          <a:xfrm>
            <a:off x="414883"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888520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255-E9AC-4C2E-983D-B0CA6AC5160D}"/>
              </a:ext>
            </a:extLst>
          </p:cNvPr>
          <p:cNvSpPr>
            <a:spLocks noGrp="1"/>
          </p:cNvSpPr>
          <p:nvPr>
            <p:ph type="title"/>
          </p:nvPr>
        </p:nvSpPr>
        <p:spPr>
          <a:xfrm>
            <a:off x="410945" y="912421"/>
            <a:ext cx="7886700" cy="617249"/>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33EFB97-83BE-433E-B5BB-854AF3A5EE3D}"/>
              </a:ext>
            </a:extLst>
          </p:cNvPr>
          <p:cNvSpPr>
            <a:spLocks noGrp="1"/>
          </p:cNvSpPr>
          <p:nvPr>
            <p:ph sz="half" idx="1"/>
          </p:nvPr>
        </p:nvSpPr>
        <p:spPr>
          <a:xfrm>
            <a:off x="410945"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4EFB4-7928-45EC-BEAA-F99B4B593F77}"/>
              </a:ext>
            </a:extLst>
          </p:cNvPr>
          <p:cNvSpPr>
            <a:spLocks noGrp="1"/>
          </p:cNvSpPr>
          <p:nvPr>
            <p:ph sz="half" idx="2"/>
          </p:nvPr>
        </p:nvSpPr>
        <p:spPr>
          <a:xfrm>
            <a:off x="4430495" y="172429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0389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0DA6-552E-4DFE-9023-D5C8748717EA}"/>
              </a:ext>
            </a:extLst>
          </p:cNvPr>
          <p:cNvSpPr>
            <a:spLocks noGrp="1"/>
          </p:cNvSpPr>
          <p:nvPr>
            <p:ph type="title"/>
          </p:nvPr>
        </p:nvSpPr>
        <p:spPr>
          <a:xfrm>
            <a:off x="482201" y="910111"/>
            <a:ext cx="7886700" cy="568758"/>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DCEF5F0F-FA96-4747-A204-7822370573D5}"/>
              </a:ext>
            </a:extLst>
          </p:cNvPr>
          <p:cNvSpPr>
            <a:spLocks noGrp="1"/>
          </p:cNvSpPr>
          <p:nvPr>
            <p:ph type="body" idx="1"/>
          </p:nvPr>
        </p:nvSpPr>
        <p:spPr>
          <a:xfrm>
            <a:off x="482201" y="1470931"/>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CA322B-7D8F-412B-9B73-31669151BA9F}"/>
              </a:ext>
            </a:extLst>
          </p:cNvPr>
          <p:cNvSpPr>
            <a:spLocks noGrp="1"/>
          </p:cNvSpPr>
          <p:nvPr>
            <p:ph sz="half" idx="2"/>
          </p:nvPr>
        </p:nvSpPr>
        <p:spPr>
          <a:xfrm>
            <a:off x="482201" y="2090056"/>
            <a:ext cx="3868737"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8F2D0-3831-4EFC-9F5D-FED70C6A4BD3}"/>
              </a:ext>
            </a:extLst>
          </p:cNvPr>
          <p:cNvSpPr>
            <a:spLocks noGrp="1"/>
          </p:cNvSpPr>
          <p:nvPr>
            <p:ph type="body" sz="quarter" idx="3"/>
          </p:nvPr>
        </p:nvSpPr>
        <p:spPr>
          <a:xfrm>
            <a:off x="4481113" y="1470931"/>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D31A2-F183-4EA0-9E3B-02FAAEDD66B6}"/>
              </a:ext>
            </a:extLst>
          </p:cNvPr>
          <p:cNvSpPr>
            <a:spLocks noGrp="1"/>
          </p:cNvSpPr>
          <p:nvPr>
            <p:ph sz="quarter" idx="4"/>
          </p:nvPr>
        </p:nvSpPr>
        <p:spPr>
          <a:xfrm>
            <a:off x="4481113" y="2090056"/>
            <a:ext cx="3887788"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56031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49E4-23AF-4021-9A25-362EC136C475}"/>
              </a:ext>
            </a:extLst>
          </p:cNvPr>
          <p:cNvSpPr>
            <a:spLocks noGrp="1"/>
          </p:cNvSpPr>
          <p:nvPr>
            <p:ph type="title"/>
          </p:nvPr>
        </p:nvSpPr>
        <p:spPr>
          <a:xfrm>
            <a:off x="454479" y="924494"/>
            <a:ext cx="7886700" cy="596468"/>
          </a:xfrm>
          <a:prstGeom prst="rect">
            <a:avLst/>
          </a:prstGeom>
        </p:spPr>
        <p:txBody>
          <a:bodyPr>
            <a:noAutofit/>
          </a:bodyPr>
          <a:lstStyle>
            <a:lvl1pPr>
              <a:defRPr sz="3600" b="1">
                <a:solidFill>
                  <a:srgbClr val="18355E"/>
                </a:solidFill>
              </a:defRPr>
            </a:lvl1pPr>
          </a:lstStyle>
          <a:p>
            <a:r>
              <a:rPr lang="en-US"/>
              <a:t>Click to edit Master title style</a:t>
            </a:r>
          </a:p>
        </p:txBody>
      </p:sp>
    </p:spTree>
    <p:extLst>
      <p:ext uri="{BB962C8B-B14F-4D97-AF65-F5344CB8AC3E}">
        <p14:creationId xmlns:p14="http://schemas.microsoft.com/office/powerpoint/2010/main" val="361338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E3CDCB-5136-EE4B-97F9-B45170494941}"/>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3" name="Footer Placeholder 2">
            <a:extLst>
              <a:ext uri="{FF2B5EF4-FFF2-40B4-BE49-F238E27FC236}">
                <a16:creationId xmlns:a16="http://schemas.microsoft.com/office/drawing/2014/main" id="{DBE5CB63-2942-AD4B-8449-F39427829E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53E872-D28E-4342-BFD5-94F511119A5D}"/>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71356501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53490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37CE-8AA9-44BA-B1DC-CE67B2743C81}"/>
              </a:ext>
            </a:extLst>
          </p:cNvPr>
          <p:cNvSpPr>
            <a:spLocks noGrp="1"/>
          </p:cNvSpPr>
          <p:nvPr>
            <p:ph type="title"/>
          </p:nvPr>
        </p:nvSpPr>
        <p:spPr>
          <a:xfrm>
            <a:off x="426765" y="984069"/>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30843D2-7A45-4A5F-AFE3-5AB7807C0EB3}"/>
              </a:ext>
            </a:extLst>
          </p:cNvPr>
          <p:cNvSpPr>
            <a:spLocks noGrp="1"/>
          </p:cNvSpPr>
          <p:nvPr>
            <p:ph idx="1"/>
          </p:nvPr>
        </p:nvSpPr>
        <p:spPr>
          <a:xfrm>
            <a:off x="3687491" y="984069"/>
            <a:ext cx="4629150" cy="3419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396B8D-A95A-4E72-8665-94E8D980D0DB}"/>
              </a:ext>
            </a:extLst>
          </p:cNvPr>
          <p:cNvSpPr>
            <a:spLocks noGrp="1"/>
          </p:cNvSpPr>
          <p:nvPr>
            <p:ph type="body" sz="half" idx="2"/>
          </p:nvPr>
        </p:nvSpPr>
        <p:spPr>
          <a:xfrm>
            <a:off x="429941" y="1793966"/>
            <a:ext cx="2949575" cy="26081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1853118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DC20-E81A-48AA-8B8B-345DF1FF1EC2}"/>
              </a:ext>
            </a:extLst>
          </p:cNvPr>
          <p:cNvSpPr>
            <a:spLocks noGrp="1"/>
          </p:cNvSpPr>
          <p:nvPr>
            <p:ph type="title"/>
          </p:nvPr>
        </p:nvSpPr>
        <p:spPr>
          <a:xfrm>
            <a:off x="400639" y="1105488"/>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68A477C-465A-44BC-91DE-14D2294A13CE}"/>
              </a:ext>
            </a:extLst>
          </p:cNvPr>
          <p:cNvSpPr>
            <a:spLocks noGrp="1"/>
          </p:cNvSpPr>
          <p:nvPr>
            <p:ph type="pic" idx="1"/>
          </p:nvPr>
        </p:nvSpPr>
        <p:spPr>
          <a:xfrm>
            <a:off x="3661365" y="1105488"/>
            <a:ext cx="4629150" cy="3290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52E2-443B-488E-800C-CA27AF8A7C93}"/>
              </a:ext>
            </a:extLst>
          </p:cNvPr>
          <p:cNvSpPr>
            <a:spLocks noGrp="1"/>
          </p:cNvSpPr>
          <p:nvPr>
            <p:ph type="body" sz="half" idx="2"/>
          </p:nvPr>
        </p:nvSpPr>
        <p:spPr>
          <a:xfrm>
            <a:off x="403815" y="1907176"/>
            <a:ext cx="2949575" cy="24949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872588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Headsho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EAA3-E04C-4CE4-AA22-1DE695F0E886}"/>
              </a:ext>
            </a:extLst>
          </p:cNvPr>
          <p:cNvSpPr>
            <a:spLocks noGrp="1"/>
          </p:cNvSpPr>
          <p:nvPr>
            <p:ph type="title"/>
          </p:nvPr>
        </p:nvSpPr>
        <p:spPr>
          <a:xfrm>
            <a:off x="532861" y="771027"/>
            <a:ext cx="7886700" cy="993775"/>
          </a:xfrm>
        </p:spPr>
        <p:txBody>
          <a:bodyPr/>
          <a:lstStyle>
            <a:lvl1pPr>
              <a:defRPr>
                <a:solidFill>
                  <a:srgbClr val="18355E"/>
                </a:solidFill>
              </a:defRPr>
            </a:lvl1pPr>
          </a:lstStyle>
          <a:p>
            <a:r>
              <a:rPr lang="en-US"/>
              <a:t>Click to edit Master title style</a:t>
            </a:r>
          </a:p>
        </p:txBody>
      </p:sp>
      <p:sp>
        <p:nvSpPr>
          <p:cNvPr id="4" name="Oval 3">
            <a:extLst>
              <a:ext uri="{FF2B5EF4-FFF2-40B4-BE49-F238E27FC236}">
                <a16:creationId xmlns:a16="http://schemas.microsoft.com/office/drawing/2014/main" id="{F69D90B5-5F6C-4C58-B3F3-89BE29AAEEBE}"/>
              </a:ext>
            </a:extLst>
          </p:cNvPr>
          <p:cNvSpPr/>
          <p:nvPr userDrawn="1"/>
        </p:nvSpPr>
        <p:spPr>
          <a:xfrm>
            <a:off x="126994"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0EAAA2C-28F1-4D8A-A9EC-CB6CC8D7D457}"/>
              </a:ext>
            </a:extLst>
          </p:cNvPr>
          <p:cNvSpPr/>
          <p:nvPr userDrawn="1"/>
        </p:nvSpPr>
        <p:spPr>
          <a:xfrm>
            <a:off x="2308258"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2B2EE-87AA-435E-9F6C-292C21C60D7E}"/>
              </a:ext>
            </a:extLst>
          </p:cNvPr>
          <p:cNvSpPr/>
          <p:nvPr userDrawn="1"/>
        </p:nvSpPr>
        <p:spPr>
          <a:xfrm>
            <a:off x="4506869"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E72AE11-AD7A-4160-9141-B620661A5DA1}"/>
              </a:ext>
            </a:extLst>
          </p:cNvPr>
          <p:cNvSpPr/>
          <p:nvPr userDrawn="1"/>
        </p:nvSpPr>
        <p:spPr>
          <a:xfrm>
            <a:off x="6705480"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26DBAECF-D4F8-42A1-A0F3-30F0A789B31C}"/>
              </a:ext>
            </a:extLst>
          </p:cNvPr>
          <p:cNvSpPr>
            <a:spLocks noGrp="1"/>
          </p:cNvSpPr>
          <p:nvPr>
            <p:ph type="body" sz="quarter" idx="10"/>
          </p:nvPr>
        </p:nvSpPr>
        <p:spPr>
          <a:xfrm>
            <a:off x="233907" y="2606675"/>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0" name="Text Placeholder 7">
            <a:extLst>
              <a:ext uri="{FF2B5EF4-FFF2-40B4-BE49-F238E27FC236}">
                <a16:creationId xmlns:a16="http://schemas.microsoft.com/office/drawing/2014/main" id="{1F211F6C-0F47-4478-AAB1-8ECC6D175AE8}"/>
              </a:ext>
            </a:extLst>
          </p:cNvPr>
          <p:cNvSpPr>
            <a:spLocks noGrp="1"/>
          </p:cNvSpPr>
          <p:nvPr>
            <p:ph type="body" sz="quarter" idx="11"/>
          </p:nvPr>
        </p:nvSpPr>
        <p:spPr>
          <a:xfrm>
            <a:off x="2415170" y="2653700"/>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1" name="Text Placeholder 7">
            <a:extLst>
              <a:ext uri="{FF2B5EF4-FFF2-40B4-BE49-F238E27FC236}">
                <a16:creationId xmlns:a16="http://schemas.microsoft.com/office/drawing/2014/main" id="{C6402F21-7D1E-4945-B433-2DD1E9B8AF53}"/>
              </a:ext>
            </a:extLst>
          </p:cNvPr>
          <p:cNvSpPr>
            <a:spLocks noGrp="1"/>
          </p:cNvSpPr>
          <p:nvPr>
            <p:ph type="body" sz="quarter" idx="12"/>
          </p:nvPr>
        </p:nvSpPr>
        <p:spPr>
          <a:xfrm>
            <a:off x="4613781" y="263119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2" name="Text Placeholder 7">
            <a:extLst>
              <a:ext uri="{FF2B5EF4-FFF2-40B4-BE49-F238E27FC236}">
                <a16:creationId xmlns:a16="http://schemas.microsoft.com/office/drawing/2014/main" id="{C7C59549-AD3C-4C91-97C5-98ADEA6181CE}"/>
              </a:ext>
            </a:extLst>
          </p:cNvPr>
          <p:cNvSpPr>
            <a:spLocks noGrp="1"/>
          </p:cNvSpPr>
          <p:nvPr>
            <p:ph type="body" sz="quarter" idx="13"/>
          </p:nvPr>
        </p:nvSpPr>
        <p:spPr>
          <a:xfrm>
            <a:off x="6843031" y="262108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17" name="Text Placeholder 7">
            <a:extLst>
              <a:ext uri="{FF2B5EF4-FFF2-40B4-BE49-F238E27FC236}">
                <a16:creationId xmlns:a16="http://schemas.microsoft.com/office/drawing/2014/main" id="{39F58B95-7417-4D41-9F74-650EBB1985EF}"/>
              </a:ext>
            </a:extLst>
          </p:cNvPr>
          <p:cNvSpPr>
            <a:spLocks noGrp="1"/>
          </p:cNvSpPr>
          <p:nvPr>
            <p:ph type="body" sz="quarter" idx="14"/>
          </p:nvPr>
        </p:nvSpPr>
        <p:spPr>
          <a:xfrm>
            <a:off x="233907"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18" name="Text Placeholder 7">
            <a:extLst>
              <a:ext uri="{FF2B5EF4-FFF2-40B4-BE49-F238E27FC236}">
                <a16:creationId xmlns:a16="http://schemas.microsoft.com/office/drawing/2014/main" id="{5E3BC6C0-AACC-F044-900A-E8FC2F3C2893}"/>
              </a:ext>
            </a:extLst>
          </p:cNvPr>
          <p:cNvSpPr>
            <a:spLocks noGrp="1"/>
          </p:cNvSpPr>
          <p:nvPr>
            <p:ph type="body" sz="quarter" idx="15"/>
          </p:nvPr>
        </p:nvSpPr>
        <p:spPr>
          <a:xfrm>
            <a:off x="2411050"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2" name="Text Placeholder 7">
            <a:extLst>
              <a:ext uri="{FF2B5EF4-FFF2-40B4-BE49-F238E27FC236}">
                <a16:creationId xmlns:a16="http://schemas.microsoft.com/office/drawing/2014/main" id="{A26512C6-7A20-9545-AF1E-BB91AB65BE71}"/>
              </a:ext>
            </a:extLst>
          </p:cNvPr>
          <p:cNvSpPr>
            <a:spLocks noGrp="1"/>
          </p:cNvSpPr>
          <p:nvPr>
            <p:ph type="body" sz="quarter" idx="16"/>
          </p:nvPr>
        </p:nvSpPr>
        <p:spPr>
          <a:xfrm>
            <a:off x="4614319"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6" name="Text Placeholder 7">
            <a:extLst>
              <a:ext uri="{FF2B5EF4-FFF2-40B4-BE49-F238E27FC236}">
                <a16:creationId xmlns:a16="http://schemas.microsoft.com/office/drawing/2014/main" id="{F59985BD-9401-5544-8CAF-89C6BD44A87E}"/>
              </a:ext>
            </a:extLst>
          </p:cNvPr>
          <p:cNvSpPr>
            <a:spLocks noGrp="1"/>
          </p:cNvSpPr>
          <p:nvPr>
            <p:ph type="body" sz="quarter" idx="17"/>
          </p:nvPr>
        </p:nvSpPr>
        <p:spPr>
          <a:xfrm>
            <a:off x="6835005"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40147035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5754-B43E-4323-BEAC-9BA392D43004}"/>
              </a:ext>
            </a:extLst>
          </p:cNvPr>
          <p:cNvSpPr>
            <a:spLocks noGrp="1"/>
          </p:cNvSpPr>
          <p:nvPr>
            <p:ph type="ctrTitle"/>
          </p:nvPr>
        </p:nvSpPr>
        <p:spPr>
          <a:xfrm>
            <a:off x="846908" y="841375"/>
            <a:ext cx="6858000" cy="1790700"/>
          </a:xfrm>
          <a:prstGeom prst="rect">
            <a:avLst/>
          </a:prstGeom>
        </p:spPr>
        <p:txBody>
          <a:bodyPr anchor="b"/>
          <a:lstStyle>
            <a:lvl1pPr algn="ctr">
              <a:defRPr sz="6000">
                <a:solidFill>
                  <a:srgbClr val="18355E"/>
                </a:solidFill>
              </a:defRPr>
            </a:lvl1pPr>
          </a:lstStyle>
          <a:p>
            <a:r>
              <a:rPr lang="en-US"/>
              <a:t>Click to edit Master title style</a:t>
            </a:r>
          </a:p>
        </p:txBody>
      </p:sp>
      <p:sp>
        <p:nvSpPr>
          <p:cNvPr id="3" name="Subtitle 2">
            <a:extLst>
              <a:ext uri="{FF2B5EF4-FFF2-40B4-BE49-F238E27FC236}">
                <a16:creationId xmlns:a16="http://schemas.microsoft.com/office/drawing/2014/main" id="{EF561971-80ED-4015-A5CF-A62063CBC3A0}"/>
              </a:ext>
            </a:extLst>
          </p:cNvPr>
          <p:cNvSpPr>
            <a:spLocks noGrp="1"/>
          </p:cNvSpPr>
          <p:nvPr>
            <p:ph type="subTitle" idx="1"/>
          </p:nvPr>
        </p:nvSpPr>
        <p:spPr>
          <a:xfrm>
            <a:off x="846908"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40639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CD0A-4C40-4E14-AD29-A9BB52DC9807}"/>
              </a:ext>
            </a:extLst>
          </p:cNvPr>
          <p:cNvSpPr>
            <a:spLocks noGrp="1"/>
          </p:cNvSpPr>
          <p:nvPr>
            <p:ph type="title"/>
          </p:nvPr>
        </p:nvSpPr>
        <p:spPr>
          <a:xfrm>
            <a:off x="550277" y="541291"/>
            <a:ext cx="7886700" cy="610322"/>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109DD17-4137-42A1-8525-269B81E1E3CD}"/>
              </a:ext>
            </a:extLst>
          </p:cNvPr>
          <p:cNvSpPr>
            <a:spLocks noGrp="1"/>
          </p:cNvSpPr>
          <p:nvPr>
            <p:ph idx="1"/>
          </p:nvPr>
        </p:nvSpPr>
        <p:spPr>
          <a:xfrm>
            <a:off x="541574" y="1334494"/>
            <a:ext cx="7886700" cy="28675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68616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C34C-D0D6-4C31-A2F3-FE4128270AC2}"/>
              </a:ext>
            </a:extLst>
          </p:cNvPr>
          <p:cNvSpPr>
            <a:spLocks noGrp="1"/>
          </p:cNvSpPr>
          <p:nvPr>
            <p:ph type="title"/>
          </p:nvPr>
        </p:nvSpPr>
        <p:spPr>
          <a:xfrm>
            <a:off x="414883" y="886007"/>
            <a:ext cx="7886700" cy="2139950"/>
          </a:xfrm>
          <a:prstGeom prst="rect">
            <a:avLst/>
          </a:prstGeom>
        </p:spPr>
        <p:txBody>
          <a:bodyPr anchor="b">
            <a:normAutofit/>
          </a:bodyPr>
          <a:lstStyle>
            <a:lvl1pPr>
              <a:defRPr sz="48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B4C632C4-DA3F-4245-8A4C-58FA7797AF32}"/>
              </a:ext>
            </a:extLst>
          </p:cNvPr>
          <p:cNvSpPr>
            <a:spLocks noGrp="1"/>
          </p:cNvSpPr>
          <p:nvPr>
            <p:ph type="body" idx="1"/>
          </p:nvPr>
        </p:nvSpPr>
        <p:spPr>
          <a:xfrm>
            <a:off x="414883" y="3045007"/>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3000435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255-E9AC-4C2E-983D-B0CA6AC5160D}"/>
              </a:ext>
            </a:extLst>
          </p:cNvPr>
          <p:cNvSpPr>
            <a:spLocks noGrp="1"/>
          </p:cNvSpPr>
          <p:nvPr>
            <p:ph type="title"/>
          </p:nvPr>
        </p:nvSpPr>
        <p:spPr>
          <a:xfrm>
            <a:off x="410945" y="502281"/>
            <a:ext cx="7886700" cy="617249"/>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133EFB97-83BE-433E-B5BB-854AF3A5EE3D}"/>
              </a:ext>
            </a:extLst>
          </p:cNvPr>
          <p:cNvSpPr>
            <a:spLocks noGrp="1"/>
          </p:cNvSpPr>
          <p:nvPr>
            <p:ph sz="half" idx="1"/>
          </p:nvPr>
        </p:nvSpPr>
        <p:spPr>
          <a:xfrm>
            <a:off x="410945" y="131415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4EFB4-7928-45EC-BEAA-F99B4B593F77}"/>
              </a:ext>
            </a:extLst>
          </p:cNvPr>
          <p:cNvSpPr>
            <a:spLocks noGrp="1"/>
          </p:cNvSpPr>
          <p:nvPr>
            <p:ph sz="half" idx="2"/>
          </p:nvPr>
        </p:nvSpPr>
        <p:spPr>
          <a:xfrm>
            <a:off x="4430495" y="1314157"/>
            <a:ext cx="3867150" cy="290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635048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0DA6-552E-4DFE-9023-D5C8748717EA}"/>
              </a:ext>
            </a:extLst>
          </p:cNvPr>
          <p:cNvSpPr>
            <a:spLocks noGrp="1"/>
          </p:cNvSpPr>
          <p:nvPr>
            <p:ph type="title"/>
          </p:nvPr>
        </p:nvSpPr>
        <p:spPr>
          <a:xfrm>
            <a:off x="482201" y="479805"/>
            <a:ext cx="7886700" cy="568758"/>
          </a:xfrm>
          <a:prstGeom prst="rect">
            <a:avLst/>
          </a:prstGeom>
        </p:spPr>
        <p:txBody>
          <a:bodyPr>
            <a:noAutofit/>
          </a:bodyPr>
          <a:lstStyle>
            <a:lvl1pPr>
              <a:defRPr sz="3600" b="1">
                <a:solidFill>
                  <a:srgbClr val="18355E"/>
                </a:solidFill>
              </a:defRPr>
            </a:lvl1pPr>
          </a:lstStyle>
          <a:p>
            <a:r>
              <a:rPr lang="en-US"/>
              <a:t>Click to edit Master title style</a:t>
            </a:r>
          </a:p>
        </p:txBody>
      </p:sp>
      <p:sp>
        <p:nvSpPr>
          <p:cNvPr id="3" name="Text Placeholder 2">
            <a:extLst>
              <a:ext uri="{FF2B5EF4-FFF2-40B4-BE49-F238E27FC236}">
                <a16:creationId xmlns:a16="http://schemas.microsoft.com/office/drawing/2014/main" id="{DCEF5F0F-FA96-4747-A204-7822370573D5}"/>
              </a:ext>
            </a:extLst>
          </p:cNvPr>
          <p:cNvSpPr>
            <a:spLocks noGrp="1"/>
          </p:cNvSpPr>
          <p:nvPr>
            <p:ph type="body" idx="1"/>
          </p:nvPr>
        </p:nvSpPr>
        <p:spPr>
          <a:xfrm>
            <a:off x="482201" y="104062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CA322B-7D8F-412B-9B73-31669151BA9F}"/>
              </a:ext>
            </a:extLst>
          </p:cNvPr>
          <p:cNvSpPr>
            <a:spLocks noGrp="1"/>
          </p:cNvSpPr>
          <p:nvPr>
            <p:ph sz="half" idx="2"/>
          </p:nvPr>
        </p:nvSpPr>
        <p:spPr>
          <a:xfrm>
            <a:off x="482201" y="1659750"/>
            <a:ext cx="3868737"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8F2D0-3831-4EFC-9F5D-FED70C6A4BD3}"/>
              </a:ext>
            </a:extLst>
          </p:cNvPr>
          <p:cNvSpPr>
            <a:spLocks noGrp="1"/>
          </p:cNvSpPr>
          <p:nvPr>
            <p:ph type="body" sz="quarter" idx="3"/>
          </p:nvPr>
        </p:nvSpPr>
        <p:spPr>
          <a:xfrm>
            <a:off x="4481113" y="104062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0D31A2-F183-4EA0-9E3B-02FAAEDD66B6}"/>
              </a:ext>
            </a:extLst>
          </p:cNvPr>
          <p:cNvSpPr>
            <a:spLocks noGrp="1"/>
          </p:cNvSpPr>
          <p:nvPr>
            <p:ph sz="quarter" idx="4"/>
          </p:nvPr>
        </p:nvSpPr>
        <p:spPr>
          <a:xfrm>
            <a:off x="4481113" y="1659750"/>
            <a:ext cx="3887788" cy="25517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01016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49E4-23AF-4021-9A25-362EC136C475}"/>
              </a:ext>
            </a:extLst>
          </p:cNvPr>
          <p:cNvSpPr>
            <a:spLocks noGrp="1"/>
          </p:cNvSpPr>
          <p:nvPr>
            <p:ph type="title"/>
          </p:nvPr>
        </p:nvSpPr>
        <p:spPr>
          <a:xfrm>
            <a:off x="454479" y="924494"/>
            <a:ext cx="7886700" cy="596468"/>
          </a:xfrm>
          <a:prstGeom prst="rect">
            <a:avLst/>
          </a:prstGeom>
        </p:spPr>
        <p:txBody>
          <a:bodyPr>
            <a:noAutofit/>
          </a:bodyPr>
          <a:lstStyle>
            <a:lvl1pPr>
              <a:defRPr sz="3600" b="1">
                <a:solidFill>
                  <a:srgbClr val="18355E"/>
                </a:solidFill>
              </a:defRPr>
            </a:lvl1pPr>
          </a:lstStyle>
          <a:p>
            <a:r>
              <a:rPr lang="en-US"/>
              <a:t>Click to edit Master title style</a:t>
            </a:r>
          </a:p>
        </p:txBody>
      </p:sp>
    </p:spTree>
    <p:extLst>
      <p:ext uri="{BB962C8B-B14F-4D97-AF65-F5344CB8AC3E}">
        <p14:creationId xmlns:p14="http://schemas.microsoft.com/office/powerpoint/2010/main" val="282699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6FE6-4EA3-9D4D-9981-B7EF06094180}"/>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8C1815-80CD-3344-AB15-E9182E73CA8F}"/>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612682-9A8A-A84E-90FD-0C08A471317C}"/>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18781-BE9E-9842-891C-F2B883771D93}"/>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6" name="Footer Placeholder 5">
            <a:extLst>
              <a:ext uri="{FF2B5EF4-FFF2-40B4-BE49-F238E27FC236}">
                <a16:creationId xmlns:a16="http://schemas.microsoft.com/office/drawing/2014/main" id="{F988B535-D8DA-114D-9059-5ACFDDDC3D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7B4B4-1C31-3E41-924C-845DC21CF480}"/>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4959763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952746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37CE-8AA9-44BA-B1DC-CE67B2743C81}"/>
              </a:ext>
            </a:extLst>
          </p:cNvPr>
          <p:cNvSpPr>
            <a:spLocks noGrp="1"/>
          </p:cNvSpPr>
          <p:nvPr>
            <p:ph type="title"/>
          </p:nvPr>
        </p:nvSpPr>
        <p:spPr>
          <a:xfrm>
            <a:off x="426765" y="896657"/>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30843D2-7A45-4A5F-AFE3-5AB7807C0EB3}"/>
              </a:ext>
            </a:extLst>
          </p:cNvPr>
          <p:cNvSpPr>
            <a:spLocks noGrp="1"/>
          </p:cNvSpPr>
          <p:nvPr>
            <p:ph idx="1"/>
          </p:nvPr>
        </p:nvSpPr>
        <p:spPr>
          <a:xfrm>
            <a:off x="3687491" y="896657"/>
            <a:ext cx="4629150" cy="3419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396B8D-A95A-4E72-8665-94E8D980D0DB}"/>
              </a:ext>
            </a:extLst>
          </p:cNvPr>
          <p:cNvSpPr>
            <a:spLocks noGrp="1"/>
          </p:cNvSpPr>
          <p:nvPr>
            <p:ph type="body" sz="half" idx="2"/>
          </p:nvPr>
        </p:nvSpPr>
        <p:spPr>
          <a:xfrm>
            <a:off x="429941" y="1706554"/>
            <a:ext cx="2949575" cy="26081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478920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4DC20-E81A-48AA-8B8B-345DF1FF1EC2}"/>
              </a:ext>
            </a:extLst>
          </p:cNvPr>
          <p:cNvSpPr>
            <a:spLocks noGrp="1"/>
          </p:cNvSpPr>
          <p:nvPr>
            <p:ph type="title"/>
          </p:nvPr>
        </p:nvSpPr>
        <p:spPr>
          <a:xfrm>
            <a:off x="400639" y="1105488"/>
            <a:ext cx="2949575" cy="801688"/>
          </a:xfrm>
          <a:prstGeom prst="rect">
            <a:avLst/>
          </a:prstGeom>
        </p:spPr>
        <p:txBody>
          <a:bodyPr anchor="b">
            <a:noAutofit/>
          </a:bodyPr>
          <a:lstStyle>
            <a:lvl1pPr>
              <a:defRPr sz="2800" b="1">
                <a:solidFill>
                  <a:srgbClr val="18355E"/>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968A477C-465A-44BC-91DE-14D2294A13CE}"/>
              </a:ext>
            </a:extLst>
          </p:cNvPr>
          <p:cNvSpPr>
            <a:spLocks noGrp="1"/>
          </p:cNvSpPr>
          <p:nvPr>
            <p:ph type="pic" idx="1"/>
          </p:nvPr>
        </p:nvSpPr>
        <p:spPr>
          <a:xfrm>
            <a:off x="3661365" y="1105488"/>
            <a:ext cx="4629150" cy="3290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52E2-443B-488E-800C-CA27AF8A7C93}"/>
              </a:ext>
            </a:extLst>
          </p:cNvPr>
          <p:cNvSpPr>
            <a:spLocks noGrp="1"/>
          </p:cNvSpPr>
          <p:nvPr>
            <p:ph type="body" sz="half" idx="2"/>
          </p:nvPr>
        </p:nvSpPr>
        <p:spPr>
          <a:xfrm>
            <a:off x="403815" y="1907176"/>
            <a:ext cx="2949575" cy="24949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65872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Headshot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EAA3-E04C-4CE4-AA22-1DE695F0E886}"/>
              </a:ext>
            </a:extLst>
          </p:cNvPr>
          <p:cNvSpPr>
            <a:spLocks noGrp="1"/>
          </p:cNvSpPr>
          <p:nvPr>
            <p:ph type="title"/>
          </p:nvPr>
        </p:nvSpPr>
        <p:spPr>
          <a:xfrm>
            <a:off x="532861" y="771027"/>
            <a:ext cx="7886700" cy="993775"/>
          </a:xfrm>
        </p:spPr>
        <p:txBody>
          <a:bodyPr/>
          <a:lstStyle>
            <a:lvl1pPr>
              <a:defRPr>
                <a:solidFill>
                  <a:srgbClr val="18355E"/>
                </a:solidFill>
              </a:defRPr>
            </a:lvl1pPr>
          </a:lstStyle>
          <a:p>
            <a:r>
              <a:rPr lang="en-US"/>
              <a:t>Click to edit Master title style</a:t>
            </a:r>
          </a:p>
        </p:txBody>
      </p:sp>
      <p:sp>
        <p:nvSpPr>
          <p:cNvPr id="4" name="Oval 3">
            <a:extLst>
              <a:ext uri="{FF2B5EF4-FFF2-40B4-BE49-F238E27FC236}">
                <a16:creationId xmlns:a16="http://schemas.microsoft.com/office/drawing/2014/main" id="{F69D90B5-5F6C-4C58-B3F3-89BE29AAEEBE}"/>
              </a:ext>
            </a:extLst>
          </p:cNvPr>
          <p:cNvSpPr/>
          <p:nvPr userDrawn="1"/>
        </p:nvSpPr>
        <p:spPr>
          <a:xfrm>
            <a:off x="126994"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0EAAA2C-28F1-4D8A-A9EC-CB6CC8D7D457}"/>
              </a:ext>
            </a:extLst>
          </p:cNvPr>
          <p:cNvSpPr/>
          <p:nvPr userDrawn="1"/>
        </p:nvSpPr>
        <p:spPr>
          <a:xfrm>
            <a:off x="2308258"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2B2EE-87AA-435E-9F6C-292C21C60D7E}"/>
              </a:ext>
            </a:extLst>
          </p:cNvPr>
          <p:cNvSpPr/>
          <p:nvPr userDrawn="1"/>
        </p:nvSpPr>
        <p:spPr>
          <a:xfrm>
            <a:off x="4506869"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E72AE11-AD7A-4160-9141-B620661A5DA1}"/>
              </a:ext>
            </a:extLst>
          </p:cNvPr>
          <p:cNvSpPr/>
          <p:nvPr userDrawn="1"/>
        </p:nvSpPr>
        <p:spPr>
          <a:xfrm>
            <a:off x="6705480" y="1961139"/>
            <a:ext cx="1910862" cy="1936745"/>
          </a:xfrm>
          <a:prstGeom prst="ellipse">
            <a:avLst/>
          </a:prstGeom>
          <a:noFill/>
          <a:ln>
            <a:solidFill>
              <a:srgbClr val="1835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26DBAECF-D4F8-42A1-A0F3-30F0A789B31C}"/>
              </a:ext>
            </a:extLst>
          </p:cNvPr>
          <p:cNvSpPr>
            <a:spLocks noGrp="1"/>
          </p:cNvSpPr>
          <p:nvPr>
            <p:ph type="body" sz="quarter" idx="10"/>
          </p:nvPr>
        </p:nvSpPr>
        <p:spPr>
          <a:xfrm>
            <a:off x="233907" y="2606675"/>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0" name="Text Placeholder 7">
            <a:extLst>
              <a:ext uri="{FF2B5EF4-FFF2-40B4-BE49-F238E27FC236}">
                <a16:creationId xmlns:a16="http://schemas.microsoft.com/office/drawing/2014/main" id="{1F211F6C-0F47-4478-AAB1-8ECC6D175AE8}"/>
              </a:ext>
            </a:extLst>
          </p:cNvPr>
          <p:cNvSpPr>
            <a:spLocks noGrp="1"/>
          </p:cNvSpPr>
          <p:nvPr>
            <p:ph type="body" sz="quarter" idx="11"/>
          </p:nvPr>
        </p:nvSpPr>
        <p:spPr>
          <a:xfrm>
            <a:off x="2415170" y="2653700"/>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1" name="Text Placeholder 7">
            <a:extLst>
              <a:ext uri="{FF2B5EF4-FFF2-40B4-BE49-F238E27FC236}">
                <a16:creationId xmlns:a16="http://schemas.microsoft.com/office/drawing/2014/main" id="{C6402F21-7D1E-4945-B433-2DD1E9B8AF53}"/>
              </a:ext>
            </a:extLst>
          </p:cNvPr>
          <p:cNvSpPr>
            <a:spLocks noGrp="1"/>
          </p:cNvSpPr>
          <p:nvPr>
            <p:ph type="body" sz="quarter" idx="12"/>
          </p:nvPr>
        </p:nvSpPr>
        <p:spPr>
          <a:xfrm>
            <a:off x="4613781" y="263119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42" name="Text Placeholder 7">
            <a:extLst>
              <a:ext uri="{FF2B5EF4-FFF2-40B4-BE49-F238E27FC236}">
                <a16:creationId xmlns:a16="http://schemas.microsoft.com/office/drawing/2014/main" id="{C7C59549-AD3C-4C91-97C5-98ADEA6181CE}"/>
              </a:ext>
            </a:extLst>
          </p:cNvPr>
          <p:cNvSpPr>
            <a:spLocks noGrp="1"/>
          </p:cNvSpPr>
          <p:nvPr>
            <p:ph type="body" sz="quarter" idx="13"/>
          </p:nvPr>
        </p:nvSpPr>
        <p:spPr>
          <a:xfrm>
            <a:off x="6843031" y="2621082"/>
            <a:ext cx="1697037" cy="1030288"/>
          </a:xfrm>
        </p:spPr>
        <p:txBody>
          <a:bodyPr anchor="ctr">
            <a:noAutofit/>
          </a:bodyPr>
          <a:lstStyle>
            <a:lvl1pPr marL="0" indent="0" algn="ctr">
              <a:buNone/>
              <a:defRPr sz="1400"/>
            </a:lvl1pPr>
            <a:lvl2pPr>
              <a:defRPr sz="1400"/>
            </a:lvl2pPr>
            <a:lvl3pPr>
              <a:defRPr sz="1200"/>
            </a:lvl3pPr>
            <a:lvl4pPr>
              <a:defRPr sz="1100"/>
            </a:lvl4pPr>
            <a:lvl5pPr>
              <a:defRPr sz="1100"/>
            </a:lvl5pPr>
          </a:lstStyle>
          <a:p>
            <a:pPr lvl="0"/>
            <a:r>
              <a:rPr lang="en-US"/>
              <a:t>Click to edit Master text styles</a:t>
            </a:r>
          </a:p>
        </p:txBody>
      </p:sp>
      <p:sp>
        <p:nvSpPr>
          <p:cNvPr id="17" name="Text Placeholder 7">
            <a:extLst>
              <a:ext uri="{FF2B5EF4-FFF2-40B4-BE49-F238E27FC236}">
                <a16:creationId xmlns:a16="http://schemas.microsoft.com/office/drawing/2014/main" id="{39F58B95-7417-4D41-9F74-650EBB1985EF}"/>
              </a:ext>
            </a:extLst>
          </p:cNvPr>
          <p:cNvSpPr>
            <a:spLocks noGrp="1"/>
          </p:cNvSpPr>
          <p:nvPr>
            <p:ph type="body" sz="quarter" idx="14"/>
          </p:nvPr>
        </p:nvSpPr>
        <p:spPr>
          <a:xfrm>
            <a:off x="233907"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18" name="Text Placeholder 7">
            <a:extLst>
              <a:ext uri="{FF2B5EF4-FFF2-40B4-BE49-F238E27FC236}">
                <a16:creationId xmlns:a16="http://schemas.microsoft.com/office/drawing/2014/main" id="{5E3BC6C0-AACC-F044-900A-E8FC2F3C2893}"/>
              </a:ext>
            </a:extLst>
          </p:cNvPr>
          <p:cNvSpPr>
            <a:spLocks noGrp="1"/>
          </p:cNvSpPr>
          <p:nvPr>
            <p:ph type="body" sz="quarter" idx="15"/>
          </p:nvPr>
        </p:nvSpPr>
        <p:spPr>
          <a:xfrm>
            <a:off x="2411050"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2" name="Text Placeholder 7">
            <a:extLst>
              <a:ext uri="{FF2B5EF4-FFF2-40B4-BE49-F238E27FC236}">
                <a16:creationId xmlns:a16="http://schemas.microsoft.com/office/drawing/2014/main" id="{A26512C6-7A20-9545-AF1E-BB91AB65BE71}"/>
              </a:ext>
            </a:extLst>
          </p:cNvPr>
          <p:cNvSpPr>
            <a:spLocks noGrp="1"/>
          </p:cNvSpPr>
          <p:nvPr>
            <p:ph type="body" sz="quarter" idx="16"/>
          </p:nvPr>
        </p:nvSpPr>
        <p:spPr>
          <a:xfrm>
            <a:off x="4614319"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
        <p:nvSpPr>
          <p:cNvPr id="26" name="Text Placeholder 7">
            <a:extLst>
              <a:ext uri="{FF2B5EF4-FFF2-40B4-BE49-F238E27FC236}">
                <a16:creationId xmlns:a16="http://schemas.microsoft.com/office/drawing/2014/main" id="{F59985BD-9401-5544-8CAF-89C6BD44A87E}"/>
              </a:ext>
            </a:extLst>
          </p:cNvPr>
          <p:cNvSpPr>
            <a:spLocks noGrp="1"/>
          </p:cNvSpPr>
          <p:nvPr>
            <p:ph type="body" sz="quarter" idx="17"/>
          </p:nvPr>
        </p:nvSpPr>
        <p:spPr>
          <a:xfrm>
            <a:off x="6835005" y="2098540"/>
            <a:ext cx="1697037" cy="508135"/>
          </a:xfrm>
        </p:spPr>
        <p:txBody>
          <a:bodyPr anchor="ctr">
            <a:noAutofit/>
          </a:bodyPr>
          <a:lstStyle>
            <a:lvl1pPr marL="0" indent="0" algn="ctr">
              <a:buNone/>
              <a:defRPr sz="1600" b="1"/>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352171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8A618-0498-6646-B744-D88C721F84E2}"/>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BCBB18-1DAC-BC4E-BBA7-9CE5FC6C1D31}"/>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BC0EF0-F690-A645-8D2E-A4EA04C5FDB5}"/>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22FD44-2B81-AD41-A867-63DE4842B5E6}"/>
              </a:ext>
            </a:extLst>
          </p:cNvPr>
          <p:cNvSpPr>
            <a:spLocks noGrp="1"/>
          </p:cNvSpPr>
          <p:nvPr>
            <p:ph type="dt" sz="half" idx="10"/>
          </p:nvPr>
        </p:nvSpPr>
        <p:spPr/>
        <p:txBody>
          <a:bodyPr/>
          <a:lstStyle/>
          <a:p>
            <a:fld id="{A94BC349-71A7-F54A-A472-6A9038AAD509}" type="datetimeFigureOut">
              <a:rPr lang="en-US" smtClean="0"/>
              <a:t>1/13/2022</a:t>
            </a:fld>
            <a:endParaRPr lang="en-US"/>
          </a:p>
        </p:txBody>
      </p:sp>
      <p:sp>
        <p:nvSpPr>
          <p:cNvPr id="6" name="Footer Placeholder 5">
            <a:extLst>
              <a:ext uri="{FF2B5EF4-FFF2-40B4-BE49-F238E27FC236}">
                <a16:creationId xmlns:a16="http://schemas.microsoft.com/office/drawing/2014/main" id="{5948B303-7C99-7C4F-86BF-A7A05A0DAC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E4CE5-B916-5842-B42F-BB942086E46C}"/>
              </a:ext>
            </a:extLst>
          </p:cNvPr>
          <p:cNvSpPr>
            <a:spLocks noGrp="1"/>
          </p:cNvSpPr>
          <p:nvPr>
            <p:ph type="sldNum" sz="quarter" idx="12"/>
          </p:nvPr>
        </p:nvSpPr>
        <p:spPr/>
        <p:txBody>
          <a:bodyPr/>
          <a:lstStyle/>
          <a:p>
            <a:fld id="{99509AAA-7E31-3D4B-9AD7-06CDCD6A5CD8}" type="slidenum">
              <a:rPr lang="en-US" smtClean="0"/>
              <a:t>‹#›</a:t>
            </a:fld>
            <a:endParaRPr lang="en-US"/>
          </a:p>
        </p:txBody>
      </p:sp>
    </p:spTree>
    <p:extLst>
      <p:ext uri="{BB962C8B-B14F-4D97-AF65-F5344CB8AC3E}">
        <p14:creationId xmlns:p14="http://schemas.microsoft.com/office/powerpoint/2010/main" val="390068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4.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4.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5.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5.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image" Target="../media/image6.pn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6.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image" Target="../media/image7.png"/><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theme" Target="../theme/theme7.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image" Target="../media/image8.png"/><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theme" Target="../theme/theme8.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image" Target="../media/image9.png"/><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theme" Target="../theme/theme9.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CE4309-B2C9-5145-B3FE-B69723429FA0}"/>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C0E559-8D7C-5C4B-8063-032F118825AE}"/>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F0DDDE-DDA6-5443-B34D-30E9395410CE}"/>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94BC349-71A7-F54A-A472-6A9038AAD509}" type="datetimeFigureOut">
              <a:rPr lang="en-US" smtClean="0"/>
              <a:t>1/13/2022</a:t>
            </a:fld>
            <a:endParaRPr lang="en-US"/>
          </a:p>
        </p:txBody>
      </p:sp>
      <p:sp>
        <p:nvSpPr>
          <p:cNvPr id="5" name="Footer Placeholder 4">
            <a:extLst>
              <a:ext uri="{FF2B5EF4-FFF2-40B4-BE49-F238E27FC236}">
                <a16:creationId xmlns:a16="http://schemas.microsoft.com/office/drawing/2014/main" id="{90EA232C-555B-1544-9429-183430FCF6CC}"/>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CAFA40-E8FC-8C4B-8430-DC4C6B4149B6}"/>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9509AAA-7E31-3D4B-9AD7-06CDCD6A5CD8}" type="slidenum">
              <a:rPr lang="en-US" smtClean="0"/>
              <a:t>‹#›</a:t>
            </a:fld>
            <a:endParaRPr lang="en-US"/>
          </a:p>
        </p:txBody>
      </p:sp>
      <p:pic>
        <p:nvPicPr>
          <p:cNvPr id="10" name="Picture 9">
            <a:extLst>
              <a:ext uri="{FF2B5EF4-FFF2-40B4-BE49-F238E27FC236}">
                <a16:creationId xmlns:a16="http://schemas.microsoft.com/office/drawing/2014/main" id="{462EBEF7-AC4D-4441-B4D7-10A22BE5705D}"/>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12300215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6D465FE1-42E0-D447-98BA-DB79DF56DA87}"/>
              </a:ext>
            </a:extLst>
          </p:cNvPr>
          <p:cNvSpPr>
            <a:spLocks noGrp="1"/>
          </p:cNvSpPr>
          <p:nvPr>
            <p:ph type="title"/>
          </p:nvPr>
        </p:nvSpPr>
        <p:spPr>
          <a:xfrm>
            <a:off x="628650" y="2887208"/>
            <a:ext cx="7886700" cy="993775"/>
          </a:xfrm>
          <a:prstGeom prst="rect">
            <a:avLst/>
          </a:prstGeom>
        </p:spPr>
        <p:txBody>
          <a:bodyPr vert="horz" lIns="91440" tIns="45720" rIns="91440" bIns="45720" rtlCol="0" anchor="ctr">
            <a:normAutofit/>
          </a:bodyPr>
          <a:lstStyle/>
          <a:p>
            <a:r>
              <a:rPr lang="en-US"/>
              <a:t>Click to edit Master title style</a:t>
            </a:r>
          </a:p>
        </p:txBody>
      </p:sp>
      <p:pic>
        <p:nvPicPr>
          <p:cNvPr id="7" name="Picture 6">
            <a:extLst>
              <a:ext uri="{FF2B5EF4-FFF2-40B4-BE49-F238E27FC236}">
                <a16:creationId xmlns:a16="http://schemas.microsoft.com/office/drawing/2014/main" id="{426C36F6-0EB8-EF49-8722-AD84D5B6E5C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1324333852"/>
      </p:ext>
    </p:extLst>
  </p:cSld>
  <p:clrMap bg1="lt1" tx1="dk1" bg2="lt2" tx2="dk2" accent1="accent1" accent2="accent2" accent3="accent3" accent4="accent4" accent5="accent5" accent6="accent6" hlink="hlink" folHlink="folHlink"/>
  <p:sldLayoutIdLst>
    <p:sldLayoutId id="2147483797" r:id="rId1"/>
  </p:sldLayoutIdLst>
  <p:txStyles>
    <p:titleStyle>
      <a:lvl1pPr algn="ctr" defTabSz="914400" rtl="0" eaLnBrk="1" latinLnBrk="0" hangingPunct="1">
        <a:lnSpc>
          <a:spcPct val="90000"/>
        </a:lnSpc>
        <a:spcBef>
          <a:spcPct val="0"/>
        </a:spcBef>
        <a:buNone/>
        <a:defRPr sz="3800" b="1" i="0" kern="1200" cap="all"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D2D7B-F6D8-4905-82E6-7AB7826A320C}"/>
              </a:ext>
            </a:extLst>
          </p:cNvPr>
          <p:cNvSpPr>
            <a:spLocks noGrp="1"/>
          </p:cNvSpPr>
          <p:nvPr>
            <p:ph type="title"/>
          </p:nvPr>
        </p:nvSpPr>
        <p:spPr>
          <a:xfrm>
            <a:off x="628650" y="771027"/>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F151B-CF2E-469F-85BD-5D5FDF0049D0}"/>
              </a:ext>
            </a:extLst>
          </p:cNvPr>
          <p:cNvSpPr>
            <a:spLocks noGrp="1"/>
          </p:cNvSpPr>
          <p:nvPr>
            <p:ph type="body" idx="1"/>
          </p:nvPr>
        </p:nvSpPr>
        <p:spPr>
          <a:xfrm>
            <a:off x="628650" y="1764803"/>
            <a:ext cx="7886700" cy="28675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1A34E764-6E3F-8841-B85F-2E04049C4351}"/>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20482309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762" r:id="rId10"/>
  </p:sldLayoutIdLst>
  <p:txStyles>
    <p:titleStyle>
      <a:lvl1pPr algn="l" defTabSz="914400" rtl="0" eaLnBrk="1" latinLnBrk="0" hangingPunct="1">
        <a:lnSpc>
          <a:spcPct val="90000"/>
        </a:lnSpc>
        <a:spcBef>
          <a:spcPct val="0"/>
        </a:spcBef>
        <a:buNone/>
        <a:defRPr sz="3800" b="1" i="0" kern="1200" baseline="0">
          <a:solidFill>
            <a:srgbClr val="18355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D2D7B-F6D8-4905-82E6-7AB7826A320C}"/>
              </a:ext>
            </a:extLst>
          </p:cNvPr>
          <p:cNvSpPr>
            <a:spLocks noGrp="1"/>
          </p:cNvSpPr>
          <p:nvPr>
            <p:ph type="title"/>
          </p:nvPr>
        </p:nvSpPr>
        <p:spPr>
          <a:xfrm>
            <a:off x="628650" y="771027"/>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F151B-CF2E-469F-85BD-5D5FDF0049D0}"/>
              </a:ext>
            </a:extLst>
          </p:cNvPr>
          <p:cNvSpPr>
            <a:spLocks noGrp="1"/>
          </p:cNvSpPr>
          <p:nvPr>
            <p:ph type="body" idx="1"/>
          </p:nvPr>
        </p:nvSpPr>
        <p:spPr>
          <a:xfrm>
            <a:off x="628650" y="1764803"/>
            <a:ext cx="7886700" cy="28675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CED1BE4F-B5F7-F248-9239-E11DBD7958D2}"/>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123864730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Lst>
  <p:txStyles>
    <p:titleStyle>
      <a:lvl1pPr algn="l" defTabSz="914400" rtl="0" eaLnBrk="1" latinLnBrk="0" hangingPunct="1">
        <a:lnSpc>
          <a:spcPct val="90000"/>
        </a:lnSpc>
        <a:spcBef>
          <a:spcPct val="0"/>
        </a:spcBef>
        <a:buNone/>
        <a:defRPr sz="3800" b="1" i="0" kern="1200" baseline="0">
          <a:solidFill>
            <a:srgbClr val="F1AD3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D2D7B-F6D8-4905-82E6-7AB7826A320C}"/>
              </a:ext>
            </a:extLst>
          </p:cNvPr>
          <p:cNvSpPr>
            <a:spLocks noGrp="1"/>
          </p:cNvSpPr>
          <p:nvPr>
            <p:ph type="title"/>
          </p:nvPr>
        </p:nvSpPr>
        <p:spPr>
          <a:xfrm>
            <a:off x="628650" y="434843"/>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F151B-CF2E-469F-85BD-5D5FDF0049D0}"/>
              </a:ext>
            </a:extLst>
          </p:cNvPr>
          <p:cNvSpPr>
            <a:spLocks noGrp="1"/>
          </p:cNvSpPr>
          <p:nvPr>
            <p:ph type="body" idx="1"/>
          </p:nvPr>
        </p:nvSpPr>
        <p:spPr>
          <a:xfrm>
            <a:off x="628650" y="1428619"/>
            <a:ext cx="7886700" cy="28675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212C246E-9C81-3D48-9B19-281D877503E2}"/>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85344" y="-48006"/>
            <a:ext cx="9314688" cy="5239512"/>
          </a:xfrm>
          <a:prstGeom prst="rect">
            <a:avLst/>
          </a:prstGeom>
        </p:spPr>
      </p:pic>
    </p:spTree>
    <p:extLst>
      <p:ext uri="{BB962C8B-B14F-4D97-AF65-F5344CB8AC3E}">
        <p14:creationId xmlns:p14="http://schemas.microsoft.com/office/powerpoint/2010/main" val="537236110"/>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Lst>
  <p:txStyles>
    <p:titleStyle>
      <a:lvl1pPr algn="l" defTabSz="914400" rtl="0" eaLnBrk="1" latinLnBrk="0" hangingPunct="1">
        <a:lnSpc>
          <a:spcPct val="90000"/>
        </a:lnSpc>
        <a:spcBef>
          <a:spcPct val="0"/>
        </a:spcBef>
        <a:buNone/>
        <a:defRPr sz="3800" b="1" i="0" kern="1200" baseline="0">
          <a:solidFill>
            <a:srgbClr val="F1AD3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59F36A-8152-CB4B-BA90-4586CF410B17}"/>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2891AD-38CC-4648-B949-98D0CD76E15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EA3B0-C073-BC4D-A616-BADFCDE5C098}"/>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76A45FFE-A612-BE41-81E9-07EC6ECDAC84}" type="datetimeFigureOut">
              <a:rPr lang="en-US" smtClean="0"/>
              <a:t>1/13/2022</a:t>
            </a:fld>
            <a:endParaRPr lang="en-US"/>
          </a:p>
        </p:txBody>
      </p:sp>
      <p:sp>
        <p:nvSpPr>
          <p:cNvPr id="5" name="Footer Placeholder 4">
            <a:extLst>
              <a:ext uri="{FF2B5EF4-FFF2-40B4-BE49-F238E27FC236}">
                <a16:creationId xmlns:a16="http://schemas.microsoft.com/office/drawing/2014/main" id="{80ED70E7-EEFC-544F-87F4-D4110CD2CA07}"/>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23D7E3-173F-7D42-8329-9A3E177BD81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68D70D1-8C6B-D744-A883-6E0D5604D00F}" type="slidenum">
              <a:rPr lang="en-US" smtClean="0"/>
              <a:t>‹#›</a:t>
            </a:fld>
            <a:endParaRPr lang="en-US"/>
          </a:p>
        </p:txBody>
      </p:sp>
      <p:pic>
        <p:nvPicPr>
          <p:cNvPr id="8" name="Picture 7">
            <a:extLst>
              <a:ext uri="{FF2B5EF4-FFF2-40B4-BE49-F238E27FC236}">
                <a16:creationId xmlns:a16="http://schemas.microsoft.com/office/drawing/2014/main" id="{8CFAEBC6-5DC8-F447-8F92-2EB32FCA13D5}"/>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715593048"/>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D2D7B-F6D8-4905-82E6-7AB7826A320C}"/>
              </a:ext>
            </a:extLst>
          </p:cNvPr>
          <p:cNvSpPr>
            <a:spLocks noGrp="1"/>
          </p:cNvSpPr>
          <p:nvPr>
            <p:ph type="title"/>
          </p:nvPr>
        </p:nvSpPr>
        <p:spPr>
          <a:xfrm>
            <a:off x="741867" y="771027"/>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F151B-CF2E-469F-85BD-5D5FDF0049D0}"/>
              </a:ext>
            </a:extLst>
          </p:cNvPr>
          <p:cNvSpPr>
            <a:spLocks noGrp="1"/>
          </p:cNvSpPr>
          <p:nvPr>
            <p:ph type="body" idx="1"/>
          </p:nvPr>
        </p:nvSpPr>
        <p:spPr>
          <a:xfrm>
            <a:off x="741867" y="1764803"/>
            <a:ext cx="7886700" cy="28675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EC00833C-2410-8146-85B2-571DDBDF578C}"/>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51618357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Lst>
  <p:txStyles>
    <p:titleStyle>
      <a:lvl1pPr algn="l" defTabSz="914400" rtl="0" eaLnBrk="1" latinLnBrk="0" hangingPunct="1">
        <a:lnSpc>
          <a:spcPct val="90000"/>
        </a:lnSpc>
        <a:spcBef>
          <a:spcPct val="0"/>
        </a:spcBef>
        <a:buNone/>
        <a:defRPr sz="3800" b="1" i="0" kern="1200" baseline="0">
          <a:solidFill>
            <a:srgbClr val="18355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D2D7B-F6D8-4905-82E6-7AB7826A320C}"/>
              </a:ext>
            </a:extLst>
          </p:cNvPr>
          <p:cNvSpPr>
            <a:spLocks noGrp="1"/>
          </p:cNvSpPr>
          <p:nvPr>
            <p:ph type="title"/>
          </p:nvPr>
        </p:nvSpPr>
        <p:spPr>
          <a:xfrm>
            <a:off x="480597" y="771027"/>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F151B-CF2E-469F-85BD-5D5FDF0049D0}"/>
              </a:ext>
            </a:extLst>
          </p:cNvPr>
          <p:cNvSpPr>
            <a:spLocks noGrp="1"/>
          </p:cNvSpPr>
          <p:nvPr>
            <p:ph type="body" idx="1"/>
          </p:nvPr>
        </p:nvSpPr>
        <p:spPr>
          <a:xfrm>
            <a:off x="480597" y="1764803"/>
            <a:ext cx="7886700" cy="28675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564C3468-A1EC-0E47-8EDA-526076F34C2B}"/>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80983565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Lst>
  <p:txStyles>
    <p:titleStyle>
      <a:lvl1pPr algn="l" defTabSz="914400" rtl="0" eaLnBrk="1" latinLnBrk="0" hangingPunct="1">
        <a:lnSpc>
          <a:spcPct val="90000"/>
        </a:lnSpc>
        <a:spcBef>
          <a:spcPct val="0"/>
        </a:spcBef>
        <a:buNone/>
        <a:defRPr sz="3800" b="1" i="0" kern="1200" baseline="0">
          <a:solidFill>
            <a:srgbClr val="18355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D2D7B-F6D8-4905-82E6-7AB7826A320C}"/>
              </a:ext>
            </a:extLst>
          </p:cNvPr>
          <p:cNvSpPr>
            <a:spLocks noGrp="1"/>
          </p:cNvSpPr>
          <p:nvPr>
            <p:ph type="title"/>
          </p:nvPr>
        </p:nvSpPr>
        <p:spPr>
          <a:xfrm>
            <a:off x="480597" y="381059"/>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F151B-CF2E-469F-85BD-5D5FDF0049D0}"/>
              </a:ext>
            </a:extLst>
          </p:cNvPr>
          <p:cNvSpPr>
            <a:spLocks noGrp="1"/>
          </p:cNvSpPr>
          <p:nvPr>
            <p:ph type="body" idx="1"/>
          </p:nvPr>
        </p:nvSpPr>
        <p:spPr>
          <a:xfrm>
            <a:off x="480597" y="1374835"/>
            <a:ext cx="7886700" cy="28675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3C47D41C-9FE1-E446-B69C-B0BCADB0AF39}"/>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0" y="0"/>
            <a:ext cx="9144000" cy="5143500"/>
          </a:xfrm>
          <a:prstGeom prst="rect">
            <a:avLst/>
          </a:prstGeom>
        </p:spPr>
      </p:pic>
    </p:spTree>
    <p:extLst>
      <p:ext uri="{BB962C8B-B14F-4D97-AF65-F5344CB8AC3E}">
        <p14:creationId xmlns:p14="http://schemas.microsoft.com/office/powerpoint/2010/main" val="375300197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Lst>
  <p:txStyles>
    <p:titleStyle>
      <a:lvl1pPr algn="l" defTabSz="914400" rtl="0" eaLnBrk="1" latinLnBrk="0" hangingPunct="1">
        <a:lnSpc>
          <a:spcPct val="90000"/>
        </a:lnSpc>
        <a:spcBef>
          <a:spcPct val="0"/>
        </a:spcBef>
        <a:buNone/>
        <a:defRPr sz="3800" b="1" i="0" kern="1200" baseline="0">
          <a:solidFill>
            <a:srgbClr val="18355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stacy.putt@mjbiz.com" TargetMode="Externa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27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A08D1A-F95E-4B86-84BC-387D09FC1789}"/>
              </a:ext>
            </a:extLst>
          </p:cNvPr>
          <p:cNvSpPr txBox="1"/>
          <p:nvPr/>
        </p:nvSpPr>
        <p:spPr>
          <a:xfrm>
            <a:off x="2286000" y="141399"/>
            <a:ext cx="4572000" cy="369332"/>
          </a:xfrm>
          <a:prstGeom prst="rect">
            <a:avLst/>
          </a:prstGeom>
          <a:noFill/>
        </p:spPr>
        <p:txBody>
          <a:bodyPr wrap="square">
            <a:spAutoFit/>
          </a:bodyPr>
          <a:lstStyle/>
          <a:p>
            <a:pPr algn="ctr"/>
            <a:r>
              <a:rPr lang="en-US" sz="1800" b="1" u="sng" dirty="0"/>
              <a:t>PowerPoint Guidelines</a:t>
            </a:r>
          </a:p>
        </p:txBody>
      </p:sp>
      <p:sp>
        <p:nvSpPr>
          <p:cNvPr id="3" name="TextBox 2">
            <a:extLst>
              <a:ext uri="{FF2B5EF4-FFF2-40B4-BE49-F238E27FC236}">
                <a16:creationId xmlns:a16="http://schemas.microsoft.com/office/drawing/2014/main" id="{2707A178-EBA7-4D04-9FFE-64C4CCE1C779}"/>
              </a:ext>
            </a:extLst>
          </p:cNvPr>
          <p:cNvSpPr txBox="1"/>
          <p:nvPr/>
        </p:nvSpPr>
        <p:spPr>
          <a:xfrm>
            <a:off x="344989" y="701700"/>
            <a:ext cx="4071067" cy="3770263"/>
          </a:xfrm>
          <a:prstGeom prst="rect">
            <a:avLst/>
          </a:prstGeom>
          <a:noFill/>
        </p:spPr>
        <p:txBody>
          <a:bodyPr wrap="square" rtlCol="0">
            <a:spAutoFit/>
          </a:bodyPr>
          <a:lstStyle/>
          <a:p>
            <a:pPr marL="214313" indent="-214313">
              <a:buFont typeface="Arial" panose="020B0604020202020204" pitchFamily="34" charset="0"/>
              <a:buChar char="•"/>
            </a:pPr>
            <a:r>
              <a:rPr lang="en-US" sz="1200" dirty="0"/>
              <a:t>First draft of slides due to </a:t>
            </a:r>
            <a:r>
              <a:rPr lang="en-US" sz="1200" u="sng" dirty="0">
                <a:hlinkClick r:id="rId2"/>
              </a:rPr>
              <a:t>adam.rivera@mjbiz.com</a:t>
            </a:r>
            <a:r>
              <a:rPr lang="en-US" sz="1200" dirty="0"/>
              <a:t> by </a:t>
            </a:r>
            <a:r>
              <a:rPr lang="en-US" sz="1200" dirty="0">
                <a:highlight>
                  <a:srgbClr val="00FFFF"/>
                </a:highlight>
              </a:rPr>
              <a:t>February 4, 2022.</a:t>
            </a:r>
          </a:p>
          <a:p>
            <a:pPr marL="214313" indent="-214313">
              <a:buFont typeface="Arial" panose="020B0604020202020204" pitchFamily="34" charset="0"/>
              <a:buChar char="•"/>
            </a:pPr>
            <a:r>
              <a:rPr lang="en-US" sz="1200" dirty="0"/>
              <a:t>Please do not edit the basic framework of the template. All slides must be pulled from the ‘new slide’ options which include all locked elements required by all speakers such as our logo and our copyright. </a:t>
            </a:r>
          </a:p>
          <a:p>
            <a:pPr marL="214313" indent="-214313">
              <a:buFont typeface="Arial" panose="020B0604020202020204" pitchFamily="34" charset="0"/>
              <a:buChar char="•"/>
            </a:pPr>
            <a:r>
              <a:rPr lang="en-US" sz="1200" dirty="0"/>
              <a:t>Please remember to refrain from a long intro on your background while on stage – this is done when you are introduced and promoted before and during the conference with your bio. Time is limited and it’s important to dive into the meat of the presentation right away, giving the audience an information packed presentation.</a:t>
            </a:r>
          </a:p>
          <a:p>
            <a:pPr marL="214313" indent="-214313">
              <a:buFont typeface="Arial" panose="020B0604020202020204" pitchFamily="34" charset="0"/>
              <a:buChar char="•"/>
            </a:pPr>
            <a:r>
              <a:rPr lang="en-US" sz="1200" dirty="0"/>
              <a:t>You may choose to use any of the sample slides as many times as needed for your presentation and may delete any of the slides you don’t need.</a:t>
            </a:r>
          </a:p>
          <a:p>
            <a:pPr marL="557213" lvl="1" indent="-214313">
              <a:buFont typeface="Arial" panose="020B0604020202020204" pitchFamily="34" charset="0"/>
              <a:buChar char="•"/>
            </a:pPr>
            <a:r>
              <a:rPr lang="en-US" sz="1200" dirty="0">
                <a:highlight>
                  <a:srgbClr val="00FFFF"/>
                </a:highlight>
              </a:rPr>
              <a:t>To view more sample slides simply click ‘NEW SLIDE’ on the top bar of the HOME tab. Here you will see all of the slide options available to use in your presentation. </a:t>
            </a:r>
          </a:p>
          <a:p>
            <a:endParaRPr lang="en-US" sz="1100" dirty="0"/>
          </a:p>
        </p:txBody>
      </p:sp>
      <p:sp>
        <p:nvSpPr>
          <p:cNvPr id="4" name="TextBox 3">
            <a:extLst>
              <a:ext uri="{FF2B5EF4-FFF2-40B4-BE49-F238E27FC236}">
                <a16:creationId xmlns:a16="http://schemas.microsoft.com/office/drawing/2014/main" id="{2C9C7F56-8AC2-449B-8432-F635060CECB1}"/>
              </a:ext>
            </a:extLst>
          </p:cNvPr>
          <p:cNvSpPr txBox="1"/>
          <p:nvPr/>
        </p:nvSpPr>
        <p:spPr>
          <a:xfrm>
            <a:off x="4803618" y="631234"/>
            <a:ext cx="4222143" cy="3954929"/>
          </a:xfrm>
          <a:prstGeom prst="rect">
            <a:avLst/>
          </a:prstGeom>
          <a:noFill/>
        </p:spPr>
        <p:txBody>
          <a:bodyPr wrap="square" rtlCol="0">
            <a:spAutoFit/>
          </a:bodyPr>
          <a:lstStyle/>
          <a:p>
            <a:pPr marL="171450" indent="-171450">
              <a:buFont typeface="Arial" panose="020B0604020202020204" pitchFamily="34" charset="0"/>
              <a:buChar char="•"/>
            </a:pPr>
            <a:r>
              <a:rPr lang="en-US" sz="1200" b="1" u="sng" dirty="0"/>
              <a:t>Please keep PowerPoint slides brief</a:t>
            </a:r>
            <a:r>
              <a:rPr lang="en-US" sz="1200" b="1" dirty="0"/>
              <a:t> </a:t>
            </a:r>
            <a:r>
              <a:rPr lang="en-US" sz="1200" dirty="0"/>
              <a:t>– an outline highlighting your key points (with just a few words for each point) is much more effective than full sentences and paragraphs. We want the audience to focus on what you’re saying. We recommend 1-2 slides per minute.</a:t>
            </a:r>
          </a:p>
          <a:p>
            <a:pPr marL="214313" indent="-214313">
              <a:buFont typeface="Arial" panose="020B0604020202020204" pitchFamily="34" charset="0"/>
              <a:buChar char="•"/>
            </a:pPr>
            <a:r>
              <a:rPr lang="en-US" sz="1200" b="1" u="sng" dirty="0"/>
              <a:t>Please keep all font sizes 22 and larger throughout the entire presentation</a:t>
            </a:r>
            <a:r>
              <a:rPr lang="en-US" sz="1200" dirty="0"/>
              <a:t> so they are readable to the audience. If this creates an issue fitting information on 1 slide, split the information for that particular point into several slides. This will ensure the audience is able to read your slides. If fonts are sent to us smaller, we will send back to you for revisions before we review the presentation for further edits.</a:t>
            </a:r>
          </a:p>
          <a:p>
            <a:pPr marL="214313" indent="-214313">
              <a:buFont typeface="Arial" panose="020B0604020202020204" pitchFamily="34" charset="0"/>
              <a:buChar char="•"/>
            </a:pPr>
            <a:r>
              <a:rPr lang="en-US" sz="1200" dirty="0"/>
              <a:t>Please do not change the background colors. A lot of font color or background color can appear distracting or inconsistent. Some speakers instead create text boxes with color backgrounds to add a bit of color as opposed to the entire background.</a:t>
            </a:r>
          </a:p>
          <a:p>
            <a:pPr marL="214313" indent="-214313">
              <a:buFont typeface="Arial" panose="020B0604020202020204" pitchFamily="34" charset="0"/>
              <a:buChar char="•"/>
            </a:pPr>
            <a:r>
              <a:rPr lang="en-US" sz="1200" b="1" dirty="0"/>
              <a:t>*Please ensure you have permission to use any photos/images in your presentation so that we don’t violate copyright laws.</a:t>
            </a:r>
            <a:endParaRPr lang="en-US" sz="1200" dirty="0"/>
          </a:p>
          <a:p>
            <a:endParaRPr lang="en-US" sz="1100" dirty="0"/>
          </a:p>
        </p:txBody>
      </p:sp>
    </p:spTree>
    <p:extLst>
      <p:ext uri="{BB962C8B-B14F-4D97-AF65-F5344CB8AC3E}">
        <p14:creationId xmlns:p14="http://schemas.microsoft.com/office/powerpoint/2010/main" val="381567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1490-69D0-4EBC-AE1E-91FFEB890DFD}"/>
              </a:ext>
            </a:extLst>
          </p:cNvPr>
          <p:cNvSpPr>
            <a:spLocks noGrp="1"/>
          </p:cNvSpPr>
          <p:nvPr>
            <p:ph type="title"/>
          </p:nvPr>
        </p:nvSpPr>
        <p:spPr>
          <a:xfrm>
            <a:off x="0" y="864781"/>
            <a:ext cx="9144000" cy="656181"/>
          </a:xfrm>
        </p:spPr>
        <p:txBody>
          <a:bodyPr/>
          <a:lstStyle/>
          <a:p>
            <a:pPr algn="ctr"/>
            <a:r>
              <a:rPr lang="en-US" dirty="0"/>
              <a:t>Presentation Title</a:t>
            </a:r>
          </a:p>
        </p:txBody>
      </p:sp>
      <p:sp>
        <p:nvSpPr>
          <p:cNvPr id="3" name="Picture Placeholder 2">
            <a:extLst>
              <a:ext uri="{FF2B5EF4-FFF2-40B4-BE49-F238E27FC236}">
                <a16:creationId xmlns:a16="http://schemas.microsoft.com/office/drawing/2014/main" id="{F6DA20FA-5F48-4FAD-AB49-3AEA47CD51BD}"/>
              </a:ext>
            </a:extLst>
          </p:cNvPr>
          <p:cNvSpPr>
            <a:spLocks noGrp="1"/>
          </p:cNvSpPr>
          <p:nvPr>
            <p:ph type="pic" sz="quarter" idx="21"/>
          </p:nvPr>
        </p:nvSpPr>
        <p:spPr>
          <a:xfrm>
            <a:off x="3632378" y="1717840"/>
            <a:ext cx="1879244" cy="1904699"/>
          </a:xfrm>
        </p:spPr>
      </p:sp>
      <p:sp>
        <p:nvSpPr>
          <p:cNvPr id="4" name="TextBox 3">
            <a:extLst>
              <a:ext uri="{FF2B5EF4-FFF2-40B4-BE49-F238E27FC236}">
                <a16:creationId xmlns:a16="http://schemas.microsoft.com/office/drawing/2014/main" id="{04411136-FD2C-47C1-B352-0C75DD68BB87}"/>
              </a:ext>
            </a:extLst>
          </p:cNvPr>
          <p:cNvSpPr txBox="1"/>
          <p:nvPr/>
        </p:nvSpPr>
        <p:spPr>
          <a:xfrm>
            <a:off x="2583711" y="3798152"/>
            <a:ext cx="3976577" cy="1015663"/>
          </a:xfrm>
          <a:prstGeom prst="rect">
            <a:avLst/>
          </a:prstGeom>
          <a:noFill/>
        </p:spPr>
        <p:txBody>
          <a:bodyPr wrap="square" rtlCol="0">
            <a:spAutoFit/>
          </a:bodyPr>
          <a:lstStyle/>
          <a:p>
            <a:pPr algn="ctr"/>
            <a:r>
              <a:rPr lang="en-US" sz="2000" dirty="0"/>
              <a:t>Name</a:t>
            </a:r>
          </a:p>
          <a:p>
            <a:pPr algn="ctr"/>
            <a:r>
              <a:rPr lang="en-US" sz="2000" dirty="0"/>
              <a:t>Professional title</a:t>
            </a:r>
          </a:p>
          <a:p>
            <a:pPr algn="ctr"/>
            <a:r>
              <a:rPr lang="en-US" sz="2000" dirty="0"/>
              <a:t>Company</a:t>
            </a:r>
          </a:p>
        </p:txBody>
      </p:sp>
    </p:spTree>
    <p:extLst>
      <p:ext uri="{BB962C8B-B14F-4D97-AF65-F5344CB8AC3E}">
        <p14:creationId xmlns:p14="http://schemas.microsoft.com/office/powerpoint/2010/main" val="90312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978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5199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328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14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065708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 Slide 2">
  <a:themeElements>
    <a:clrScheme name="MJBIZCON1">
      <a:dk1>
        <a:srgbClr val="000000"/>
      </a:dk1>
      <a:lt1>
        <a:srgbClr val="FFFFFF"/>
      </a:lt1>
      <a:dk2>
        <a:srgbClr val="44546A"/>
      </a:dk2>
      <a:lt2>
        <a:srgbClr val="E7E6E6"/>
      </a:lt2>
      <a:accent1>
        <a:srgbClr val="455B71"/>
      </a:accent1>
      <a:accent2>
        <a:srgbClr val="5A7B8E"/>
      </a:accent2>
      <a:accent3>
        <a:srgbClr val="76787D"/>
      </a:accent3>
      <a:accent4>
        <a:srgbClr val="E3E3E4"/>
      </a:accent4>
      <a:accent5>
        <a:srgbClr val="F0AD30"/>
      </a:accent5>
      <a:accent6>
        <a:srgbClr val="FEFF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itle Slid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Title Slid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Title Slid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Title Slid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4_Title Slid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d04a041-6c1b-40ae-aed4-69481e9fe404">
      <UserInfo>
        <DisplayName>Jess Tyler</DisplayName>
        <AccountId>18</AccountId>
        <AccountType/>
      </UserInfo>
      <UserInfo>
        <DisplayName>Ron Perry</DisplayName>
        <AccountId>44</AccountId>
        <AccountType/>
      </UserInfo>
    </SharedWithUsers>
    <DateandTime xmlns="f43fc493-de34-491c-b6f4-bceffb04267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298523B796FD409DE87FF070C6F89C" ma:contentTypeVersion="14" ma:contentTypeDescription="Create a new document." ma:contentTypeScope="" ma:versionID="aa26c73741458990cf8d3da398fc9211">
  <xsd:schema xmlns:xsd="http://www.w3.org/2001/XMLSchema" xmlns:xs="http://www.w3.org/2001/XMLSchema" xmlns:p="http://schemas.microsoft.com/office/2006/metadata/properties" xmlns:ns2="f43fc493-de34-491c-b6f4-bceffb04267b" xmlns:ns3="2d04a041-6c1b-40ae-aed4-69481e9fe404" targetNamespace="http://schemas.microsoft.com/office/2006/metadata/properties" ma:root="true" ma:fieldsID="cce9ce4457112d0079750c6ee132d82c" ns2:_="" ns3:_="">
    <xsd:import namespace="f43fc493-de34-491c-b6f4-bceffb04267b"/>
    <xsd:import namespace="2d04a041-6c1b-40ae-aed4-69481e9fe4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3fc493-de34-491c-b6f4-bceffb0426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andTime" ma:index="21"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d04a041-6c1b-40ae-aed4-69481e9fe4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BE8E20-F9A4-44B4-84C4-0EFDDC63BF86}">
  <ds:schemaRefs>
    <ds:schemaRef ds:uri="2d04a041-6c1b-40ae-aed4-69481e9fe404"/>
    <ds:schemaRef ds:uri="beccadc8-b65e-4010-b39c-5e3052a1e7a1"/>
    <ds:schemaRef ds:uri="http://schemas.microsoft.com/office/2006/metadata/properties"/>
    <ds:schemaRef ds:uri="http://schemas.microsoft.com/office/infopath/2007/PartnerControls"/>
    <ds:schemaRef ds:uri="f43fc493-de34-491c-b6f4-bceffb04267b"/>
  </ds:schemaRefs>
</ds:datastoreItem>
</file>

<file path=customXml/itemProps2.xml><?xml version="1.0" encoding="utf-8"?>
<ds:datastoreItem xmlns:ds="http://schemas.openxmlformats.org/officeDocument/2006/customXml" ds:itemID="{70217734-908D-4B77-8D47-F1E716C804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3fc493-de34-491c-b6f4-bceffb04267b"/>
    <ds:schemaRef ds:uri="2d04a041-6c1b-40ae-aed4-69481e9fe4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2A82FC-9166-42D5-9BA4-AB59993B46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390</TotalTime>
  <Words>386</Words>
  <Application>Microsoft Office PowerPoint</Application>
  <PresentationFormat>On-screen Show (16:9)</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8</vt:i4>
      </vt:variant>
    </vt:vector>
  </HeadingPairs>
  <TitlesOfParts>
    <vt:vector size="20" baseType="lpstr">
      <vt:lpstr>Arial</vt:lpstr>
      <vt:lpstr>Calibri</vt:lpstr>
      <vt:lpstr>Calibri Light</vt:lpstr>
      <vt:lpstr>Custom Design</vt:lpstr>
      <vt:lpstr>3_Custom Design</vt:lpstr>
      <vt:lpstr>Title Slide 2</vt:lpstr>
      <vt:lpstr>3_Title Slide 2</vt:lpstr>
      <vt:lpstr>5_Title Slide 2</vt:lpstr>
      <vt:lpstr>1_Custom Design</vt:lpstr>
      <vt:lpstr>1_Title Slide 2</vt:lpstr>
      <vt:lpstr>2_Title Slide 2</vt:lpstr>
      <vt:lpstr>4_Title Slide 2</vt:lpstr>
      <vt:lpstr>PowerPoint Presentation</vt:lpstr>
      <vt:lpstr>PowerPoint Presentation</vt:lpstr>
      <vt:lpstr>Presentation Title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AndreaEvers</dc:creator>
  <cp:lastModifiedBy>Adam Rivera</cp:lastModifiedBy>
  <cp:revision>10</cp:revision>
  <cp:lastPrinted>2020-08-14T14:11:22Z</cp:lastPrinted>
  <dcterms:created xsi:type="dcterms:W3CDTF">2018-02-22T20:09:03Z</dcterms:created>
  <dcterms:modified xsi:type="dcterms:W3CDTF">2022-01-13T21:28:35Z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0x010100B5298523B796FD409DE87FF070C6F89C</vt:lpwstr>
  </property>
  <property fmtid="{D5CDD505-2E9C-101B-9397-08002B2CF9AE}" pid="3" name="Order">
    <vt:r8>2558600</vt:r8>
  </property>
</Properties>
</file>